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14"/>
  </p:notesMasterIdLst>
  <p:handoutMasterIdLst>
    <p:handoutMasterId r:id="rId15"/>
  </p:handoutMasterIdLst>
  <p:sldIdLst>
    <p:sldId id="299" r:id="rId3"/>
    <p:sldId id="319" r:id="rId4"/>
    <p:sldId id="312" r:id="rId5"/>
    <p:sldId id="330" r:id="rId6"/>
    <p:sldId id="334" r:id="rId7"/>
    <p:sldId id="316" r:id="rId8"/>
    <p:sldId id="317" r:id="rId9"/>
    <p:sldId id="321" r:id="rId10"/>
    <p:sldId id="339" r:id="rId11"/>
    <p:sldId id="329" r:id="rId12"/>
    <p:sldId id="3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17E912-ADA4-43C1-8750-58EDA8DF4AA7}">
          <p14:sldIdLst>
            <p14:sldId id="299"/>
            <p14:sldId id="319"/>
            <p14:sldId id="312"/>
            <p14:sldId id="330"/>
            <p14:sldId id="334"/>
            <p14:sldId id="316"/>
            <p14:sldId id="317"/>
            <p14:sldId id="321"/>
            <p14:sldId id="339"/>
            <p14:sldId id="329"/>
            <p14:sldId id="33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1" clrIdx="0">
    <p:extLst>
      <p:ext uri="{19B8F6BF-5375-455C-9EA6-DF929625EA0E}">
        <p15:presenceInfo xmlns:p15="http://schemas.microsoft.com/office/powerpoint/2012/main" userId="S-1-5-21-330711430-3775241029-4075259233-879551" providerId="AD"/>
      </p:ext>
    </p:extLst>
  </p:cmAuthor>
  <p:cmAuthor id="2" name="Microsoft Office User" initials="MOU" lastIdx="12"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7AF"/>
    <a:srgbClr val="2259A8"/>
    <a:srgbClr val="379CC3"/>
    <a:srgbClr val="2559A8"/>
    <a:srgbClr val="7EB761"/>
    <a:srgbClr val="3289B4"/>
    <a:srgbClr val="ADD0E1"/>
    <a:srgbClr val="74AADB"/>
    <a:srgbClr val="5B9BD5"/>
    <a:srgbClr val="1C48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autoAdjust="0"/>
    <p:restoredTop sz="83333" autoAdjust="0"/>
  </p:normalViewPr>
  <p:slideViewPr>
    <p:cSldViewPr snapToGrid="0" showGuides="1">
      <p:cViewPr>
        <p:scale>
          <a:sx n="84" d="100"/>
          <a:sy n="84" d="100"/>
        </p:scale>
        <p:origin x="-2184" y="-72"/>
      </p:cViewPr>
      <p:guideLst/>
    </p:cSldViewPr>
  </p:slideViewPr>
  <p:notesTextViewPr>
    <p:cViewPr>
      <p:scale>
        <a:sx n="1" d="1"/>
        <a:sy n="1" d="1"/>
      </p:scale>
      <p:origin x="0" y="0"/>
    </p:cViewPr>
  </p:notesTextViewPr>
  <p:notesViewPr>
    <p:cSldViewPr snapToGrid="0" showGuides="1">
      <p:cViewPr varScale="1">
        <p:scale>
          <a:sx n="56" d="100"/>
          <a:sy n="56" d="100"/>
        </p:scale>
        <p:origin x="213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9B2DE-33C0-4AFF-95CD-552AC01F8423}" type="datetimeFigureOut">
              <a:rPr lang="en-US" smtClean="0"/>
              <a:t>11/14/2019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3A28D9-E436-4213-B993-F57A5728D918}" type="slidenum">
              <a:rPr lang="en-US" smtClean="0"/>
              <a:t>‹#›</a:t>
            </a:fld>
            <a:endParaRPr lang="en-US"/>
          </a:p>
        </p:txBody>
      </p:sp>
    </p:spTree>
    <p:extLst>
      <p:ext uri="{BB962C8B-B14F-4D97-AF65-F5344CB8AC3E}">
        <p14:creationId xmlns:p14="http://schemas.microsoft.com/office/powerpoint/2010/main" val="3195001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9290D-ABBD-4E7C-9C58-71B3335E0302}" type="datetimeFigureOut">
              <a:rPr lang="en-US" smtClean="0"/>
              <a:t>11/14/2019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E4239-191D-4388-B0F5-1C5222233620}" type="slidenum">
              <a:rPr lang="en-US" smtClean="0"/>
              <a:t>‹#›</a:t>
            </a:fld>
            <a:endParaRPr lang="en-US"/>
          </a:p>
        </p:txBody>
      </p:sp>
    </p:spTree>
    <p:extLst>
      <p:ext uri="{BB962C8B-B14F-4D97-AF65-F5344CB8AC3E}">
        <p14:creationId xmlns:p14="http://schemas.microsoft.com/office/powerpoint/2010/main" val="215986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us-city.census.okfn.org/dataset/parcel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75000"/>
                    <a:lumOff val="25000"/>
                  </a:schemeClr>
                </a:solidFill>
                <a:latin typeface="Century Gothic" panose="020B0502020202020204" pitchFamily="34" charset="0"/>
                <a:ea typeface="+mn-ea"/>
                <a:cs typeface="+mn-cs"/>
                <a:sym typeface="Century Gothic"/>
              </a:rPr>
              <a:t>I’m Darcy…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75000"/>
                    <a:lumOff val="25000"/>
                  </a:schemeClr>
                </a:solidFill>
                <a:latin typeface="Century Gothic" panose="020B0502020202020204" pitchFamily="34" charset="0"/>
                <a:ea typeface="+mn-ea"/>
                <a:cs typeface="+mn-cs"/>
                <a:sym typeface="Century Gothic"/>
              </a:rPr>
              <a:t>And as Dawn mentioned, we are part of the NASA DEVELOP program and we’re at the end of our 10-week project where we’ve partnered with the Urban Forestry Commission, and today we’ll be presenting some of our results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75000"/>
                    <a:lumOff val="25000"/>
                  </a:schemeClr>
                </a:solidFill>
                <a:latin typeface="Century Gothic" panose="020B0502020202020204" pitchFamily="34" charset="0"/>
                <a:ea typeface="+mn-ea"/>
                <a:cs typeface="+mn-cs"/>
                <a:sym typeface="Century Gothic"/>
              </a:rPr>
              <a:t>In this whole discussion of urban tree cover and climate change, our role is to talk a little bit to you about the relationship between tree cover and temperature.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75000"/>
                    <a:lumOff val="25000"/>
                  </a:schemeClr>
                </a:solidFill>
                <a:latin typeface="Century Gothic" panose="020B0502020202020204" pitchFamily="34" charset="0"/>
                <a:ea typeface="+mn-ea"/>
                <a:cs typeface="+mn-cs"/>
                <a:sym typeface="Century Gothic"/>
              </a:rPr>
              <a:t>Landsat</a:t>
            </a:r>
            <a:r>
              <a:rPr lang="en-US" sz="1200" kern="1200" baseline="0" dirty="0">
                <a:solidFill>
                  <a:schemeClr val="tx1">
                    <a:lumMod val="75000"/>
                    <a:lumOff val="25000"/>
                  </a:schemeClr>
                </a:solidFill>
                <a:latin typeface="Century Gothic" panose="020B0502020202020204" pitchFamily="34" charset="0"/>
                <a:ea typeface="+mn-ea"/>
                <a:cs typeface="+mn-cs"/>
                <a:sym typeface="Century Gothic"/>
              </a:rPr>
              <a:t> </a:t>
            </a:r>
            <a:r>
              <a:rPr lang="en-US" sz="1200" kern="1200" dirty="0">
                <a:solidFill>
                  <a:schemeClr val="tx1">
                    <a:lumMod val="75000"/>
                    <a:lumOff val="25000"/>
                  </a:schemeClr>
                </a:solidFill>
                <a:latin typeface="Century Gothic" panose="020B0502020202020204" pitchFamily="34" charset="0"/>
                <a:ea typeface="+mn-ea"/>
                <a:cs typeface="+mn-cs"/>
                <a:sym typeface="Century Gothic"/>
              </a:rPr>
              <a:t>Land</a:t>
            </a:r>
            <a:r>
              <a:rPr lang="en-US" sz="1200" kern="1200" baseline="0" dirty="0">
                <a:solidFill>
                  <a:schemeClr val="tx1">
                    <a:lumMod val="75000"/>
                    <a:lumOff val="25000"/>
                  </a:schemeClr>
                </a:solidFill>
                <a:latin typeface="Century Gothic" panose="020B0502020202020204" pitchFamily="34" charset="0"/>
                <a:ea typeface="+mn-ea"/>
                <a:cs typeface="+mn-cs"/>
                <a:sym typeface="Century Gothic"/>
              </a:rPr>
              <a:t> Surface Temperature (LST) for 2018 summer months derived using a Google Earth Engine Code. A section of Asheville is displayed. Red indicates areas with higher LST, blue represents lower LST and the pale yellow is in the middle of the color scale. Displayed over the LST are US census parcels outlines, available from </a:t>
            </a:r>
            <a:r>
              <a:rPr lang="en-US" dirty="0">
                <a:hlinkClick r:id="rId3"/>
              </a:rPr>
              <a:t>http://us-city.census.okfn.org/dataset/parcels</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E4239-191D-4388-B0F5-1C522223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84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reason why this project was established is because </a:t>
            </a:r>
            <a:r>
              <a:rPr lang="en-US" sz="1200" kern="1200" dirty="0">
                <a:solidFill>
                  <a:schemeClr val="tx1"/>
                </a:solidFill>
                <a:effectLst/>
                <a:latin typeface="+mn-lt"/>
                <a:ea typeface="+mn-ea"/>
                <a:cs typeface="+mn-cs"/>
              </a:rPr>
              <a:t>Asheville is a growing city, showing a population growth of 50% in the last 30 years (maybe take out?). Since 2008, there has been a population growth of 10% and a tree cover loss of roughly 6.4% in the city. With a growing population demanding more buildings and other impervious surfaces, which absorb heat and contribute to UHIs, the presence of trees and their cooling effects are crucial to offset</a:t>
            </a:r>
            <a:r>
              <a:rPr lang="en-US" sz="1200" kern="1200" baseline="0" dirty="0">
                <a:solidFill>
                  <a:schemeClr val="tx1"/>
                </a:solidFill>
                <a:effectLst/>
                <a:latin typeface="+mn-lt"/>
                <a:ea typeface="+mn-ea"/>
                <a:cs typeface="+mn-cs"/>
              </a:rPr>
              <a:t> this heat</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important</a:t>
            </a:r>
            <a:r>
              <a:rPr lang="en-US" sz="1200" kern="1200" baseline="0" dirty="0">
                <a:solidFill>
                  <a:schemeClr val="tx1"/>
                </a:solidFill>
                <a:effectLst/>
                <a:latin typeface="+mn-lt"/>
                <a:ea typeface="+mn-ea"/>
                <a:cs typeface="+mn-cs"/>
              </a:rPr>
              <a:t> to keep in mind that climate change is its own global phenomenon, and that these results</a:t>
            </a:r>
            <a:r>
              <a:rPr lang="en-US" sz="1200" kern="1200" dirty="0">
                <a:solidFill>
                  <a:schemeClr val="tx1"/>
                </a:solidFill>
                <a:effectLst/>
                <a:latin typeface="+mn-lt"/>
                <a:ea typeface="+mn-ea"/>
                <a:cs typeface="+mn-cs"/>
              </a:rPr>
              <a:t> are hyper-localized and focus on the microclimate of Asheville directly related to UHI. However, while we would see these changes in land surface temperature without any outside influence, climate change will make the effects of UHI even more drastic.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research opens the door to </a:t>
            </a: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lot of great</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questions and potential project ideas. </a:t>
            </a:r>
            <a:r>
              <a:rPr lang="en-US" sz="1200" kern="1200" dirty="0" smtClean="0">
                <a:solidFill>
                  <a:schemeClr val="tx1"/>
                </a:solidFill>
                <a:effectLst/>
                <a:latin typeface="+mn-lt"/>
                <a:ea typeface="+mn-ea"/>
                <a:cs typeface="+mn-cs"/>
              </a:rPr>
              <a:t>While this is the end of our 10</a:t>
            </a:r>
            <a:r>
              <a:rPr lang="en-US" sz="1200" kern="1200" baseline="0" dirty="0" smtClean="0">
                <a:solidFill>
                  <a:schemeClr val="tx1"/>
                </a:solidFill>
                <a:effectLst/>
                <a:latin typeface="+mn-lt"/>
                <a:ea typeface="+mn-ea"/>
                <a:cs typeface="+mn-cs"/>
              </a:rPr>
              <a:t> weeks working on this project, these ideas can be something others can talk about in </a:t>
            </a:r>
            <a:r>
              <a:rPr lang="en-US" sz="1200" kern="1200" baseline="0" smtClean="0">
                <a:solidFill>
                  <a:schemeClr val="tx1"/>
                </a:solidFill>
                <a:effectLst/>
                <a:latin typeface="+mn-lt"/>
                <a:ea typeface="+mn-ea"/>
                <a:cs typeface="+mn-cs"/>
              </a:rPr>
              <a:t>the future!</a:t>
            </a:r>
            <a:endParaRPr lang="en-US" dirty="0"/>
          </a:p>
        </p:txBody>
      </p:sp>
      <p:sp>
        <p:nvSpPr>
          <p:cNvPr id="4" name="Slide Number Placeholder 3"/>
          <p:cNvSpPr>
            <a:spLocks noGrp="1"/>
          </p:cNvSpPr>
          <p:nvPr>
            <p:ph type="sldNum" sz="quarter" idx="10"/>
          </p:nvPr>
        </p:nvSpPr>
        <p:spPr/>
        <p:txBody>
          <a:bodyPr/>
          <a:lstStyle/>
          <a:p>
            <a:fld id="{66EE4239-191D-4388-B0F5-1C5222233620}" type="slidenum">
              <a:rPr lang="en-US" smtClean="0"/>
              <a:t>10</a:t>
            </a:fld>
            <a:endParaRPr lang="en-US"/>
          </a:p>
        </p:txBody>
      </p:sp>
    </p:spTree>
    <p:extLst>
      <p:ext uri="{BB962C8B-B14F-4D97-AF65-F5344CB8AC3E}">
        <p14:creationId xmlns:p14="http://schemas.microsoft.com/office/powerpoint/2010/main" val="3622444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Thank you for your time and for being here today. If you have questions regarding our work, you can reach out to our program’s contact information provided here. We would also </a:t>
            </a:r>
            <a:r>
              <a:rPr lang="en-US" dirty="0" smtClean="0"/>
              <a:t>like to thank our fellow Andrew Shannon, our science advisor Scott Stevens,</a:t>
            </a:r>
            <a:r>
              <a:rPr lang="en-US" baseline="0" dirty="0" smtClean="0"/>
              <a:t> and</a:t>
            </a:r>
            <a:r>
              <a:rPr lang="en-US" dirty="0" smtClean="0"/>
              <a:t> our </a:t>
            </a:r>
            <a:r>
              <a:rPr lang="en-US" dirty="0"/>
              <a:t>partners at the Urban Forestry Commission, who will be receiving our results and data. You can contact them afterwards for more information. Thank you!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https://www.nps.gov/mora/learn/nature/trees.htm &gt; </a:t>
            </a:r>
            <a:r>
              <a:rPr lang="en-US" sz="1200" b="1" kern="1200" dirty="0">
                <a:solidFill>
                  <a:schemeClr val="tx1"/>
                </a:solidFill>
                <a:effectLst/>
                <a:latin typeface="+mn-lt"/>
                <a:ea typeface="+mn-ea"/>
                <a:cs typeface="+mn-cs"/>
              </a:rPr>
              <a:t>photo source</a:t>
            </a:r>
          </a:p>
          <a:p>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11</a:t>
            </a:fld>
            <a:endParaRPr lang="en-US"/>
          </a:p>
        </p:txBody>
      </p:sp>
    </p:spTree>
    <p:extLst>
      <p:ext uri="{BB962C8B-B14F-4D97-AF65-F5344CB8AC3E}">
        <p14:creationId xmlns:p14="http://schemas.microsoft.com/office/powerpoint/2010/main" val="300948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has been discussed</a:t>
            </a:r>
            <a:r>
              <a:rPr lang="en-US" baseline="0" dirty="0"/>
              <a:t> already in this symposium, the Urban Heat Island effect is when an urban area experiences higher temperatures than its surroundings. Something we want to clarify is that the urban heat island effect is a phenomenon which exists separately from climate change, and is not caused by climate change or GHG emissions but by changes in land cover and land use. However, the UHI can be exacerbated by climate change, and as temperatures increase globally, the high temperatures experienced in a city will only be higher. You can think of it as a bit of a “one two punch”</a:t>
            </a:r>
          </a:p>
          <a:p>
            <a:endParaRPr lang="en-US" baseline="0" dirty="0"/>
          </a:p>
          <a:p>
            <a:r>
              <a:rPr lang="en-US" baseline="0" dirty="0"/>
              <a:t>To look at the UHI in Asheville, we didn’t have thermometers to take the temperature on every street, so we used the next best thing – satellite imagery. We want to emphasize that the data we’ll present is based off of NASA satellite-derived land surface temperature, and that not air temperature you're used to hearing about it, so it reflects the actual skin temperature of the earth and not the air, which means that the median temperature our data reflects for a black paved parking lot will be really high, maybe higher than you’d expect</a:t>
            </a:r>
          </a:p>
          <a:p>
            <a:r>
              <a:rPr lang="en-US" baseline="0" dirty="0"/>
              <a:t>Anyone who has ever walked barefoot from the grass onto a black pavement can attest to the dramatic shifts in LST. And again, that shift in LST is related to the temperature of the air above it, but the variation is more extreme. When you walk from the grass onto the pavement, your bare feet immediately perceive a temperature change but you’re not necessarily breaking an instant sweat. </a:t>
            </a:r>
          </a:p>
          <a:p>
            <a:r>
              <a:rPr lang="en-US" baseline="0" dirty="0"/>
              <a:t/>
            </a:r>
            <a:br>
              <a:rPr lang="en-US" baseline="0" dirty="0"/>
            </a:br>
            <a:r>
              <a:rPr lang="en-US" baseline="0" dirty="0"/>
              <a:t>So with that in mind, the temperature maps we’ll show you are reflection of that LST, but maybe </a:t>
            </a:r>
            <a:r>
              <a:rPr lang="en-US" baseline="0" dirty="0" err="1"/>
              <a:t>theyr’e</a:t>
            </a:r>
            <a:r>
              <a:rPr lang="en-US" baseline="0" dirty="0"/>
              <a:t> also reflective of what you feel in the air, but really they’re a proxy for temperature.</a:t>
            </a:r>
          </a:p>
        </p:txBody>
      </p:sp>
      <p:sp>
        <p:nvSpPr>
          <p:cNvPr id="4" name="Slide Number Placeholder 3"/>
          <p:cNvSpPr>
            <a:spLocks noGrp="1"/>
          </p:cNvSpPr>
          <p:nvPr>
            <p:ph type="sldNum" sz="quarter" idx="10"/>
          </p:nvPr>
        </p:nvSpPr>
        <p:spPr/>
        <p:txBody>
          <a:bodyPr/>
          <a:lstStyle/>
          <a:p>
            <a:fld id="{66EE4239-191D-4388-B0F5-1C5222233620}" type="slidenum">
              <a:rPr lang="en-US" smtClean="0"/>
              <a:t>2</a:t>
            </a:fld>
            <a:endParaRPr lang="en-US"/>
          </a:p>
        </p:txBody>
      </p:sp>
    </p:spTree>
    <p:extLst>
      <p:ext uri="{BB962C8B-B14F-4D97-AF65-F5344CB8AC3E}">
        <p14:creationId xmlns:p14="http://schemas.microsoft.com/office/powerpoint/2010/main" val="337032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map</a:t>
            </a:r>
            <a:r>
              <a:rPr lang="en-US" baseline="0" dirty="0"/>
              <a:t> shows median day time land surface temperatures for Asheville from the warm months (may-September) of 1984-1986. You can see that there’s tremendous variation across the city, with the lowest surface temperatures being in the 50s and 60s, and some spots in the 90s. The second map shows the same thing for 2017-2019.</a:t>
            </a:r>
          </a:p>
          <a:p>
            <a:r>
              <a:rPr lang="en-US" baseline="0" dirty="0"/>
              <a:t>This map is set to the same color scale and you can start to see where things are heating up, with some spots experiencing as much as 31 degrees F. </a:t>
            </a:r>
          </a:p>
          <a:p>
            <a:r>
              <a:rPr lang="en-US" baseline="0" dirty="0"/>
              <a:t>From this map, you can see that areas like the outlet mall and the space surrounding downtown and the major road corridors are really experiencing a lot more heat when it comes to LST. Again this is not a map of climate change in Asheville, and this change has to do with the changes in Land cover, so changes in  roads and buildings and parking lots and fields of grass and forested areas.</a:t>
            </a:r>
          </a:p>
          <a:p>
            <a:r>
              <a:rPr lang="en-US" baseline="0" dirty="0"/>
              <a:t>So how does this all relate? We wanted to know whether these differences in temperature across the city are related to tree cover specifically, and what that relationship looks like. </a:t>
            </a:r>
          </a:p>
        </p:txBody>
      </p:sp>
      <p:sp>
        <p:nvSpPr>
          <p:cNvPr id="4" name="Slide Number Placeholder 3"/>
          <p:cNvSpPr>
            <a:spLocks noGrp="1"/>
          </p:cNvSpPr>
          <p:nvPr>
            <p:ph type="sldNum" sz="quarter" idx="10"/>
          </p:nvPr>
        </p:nvSpPr>
        <p:spPr/>
        <p:txBody>
          <a:bodyPr/>
          <a:lstStyle/>
          <a:p>
            <a:fld id="{66EE4239-191D-4388-B0F5-1C5222233620}" type="slidenum">
              <a:rPr lang="en-US" smtClean="0"/>
              <a:t>3</a:t>
            </a:fld>
            <a:endParaRPr lang="en-US"/>
          </a:p>
        </p:txBody>
      </p:sp>
    </p:spTree>
    <p:extLst>
      <p:ext uri="{BB962C8B-B14F-4D97-AF65-F5344CB8AC3E}">
        <p14:creationId xmlns:p14="http://schemas.microsoft.com/office/powerpoint/2010/main" val="143621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 squared value = 0.5374</a:t>
            </a:r>
          </a:p>
          <a:p>
            <a:r>
              <a:rPr lang="en-US" sz="1200" kern="1200" dirty="0">
                <a:solidFill>
                  <a:schemeClr val="tx1"/>
                </a:solidFill>
                <a:effectLst/>
                <a:latin typeface="+mn-lt"/>
                <a:ea typeface="+mn-ea"/>
                <a:cs typeface="+mn-cs"/>
              </a:rPr>
              <a:t>Y = -0.1225x + 82.785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Amy: </a:t>
            </a: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know, as </a:t>
            </a:r>
            <a:r>
              <a:rPr lang="en-US" sz="1200" kern="1200" dirty="0" smtClean="0">
                <a:solidFill>
                  <a:schemeClr val="tx1"/>
                </a:solidFill>
                <a:effectLst/>
                <a:latin typeface="+mn-lt"/>
                <a:ea typeface="+mn-ea"/>
                <a:cs typeface="+mn-cs"/>
              </a:rPr>
              <a:t>thing </a:t>
            </a:r>
            <a:r>
              <a:rPr lang="en-US" sz="1200" kern="1200" dirty="0">
                <a:solidFill>
                  <a:schemeClr val="tx1"/>
                </a:solidFill>
                <a:effectLst/>
                <a:latin typeface="+mn-lt"/>
                <a:ea typeface="+mn-ea"/>
                <a:cs typeface="+mn-cs"/>
              </a:rPr>
              <a:t>Shirley pointed out in her presentation was that trees (moderate local climate) provide cooling effects that </a:t>
            </a:r>
            <a:r>
              <a:rPr lang="en-US" sz="1200" kern="1200" dirty="0" smtClean="0">
                <a:solidFill>
                  <a:schemeClr val="tx1"/>
                </a:solidFill>
                <a:effectLst/>
                <a:latin typeface="+mn-lt"/>
                <a:ea typeface="+mn-ea"/>
                <a:cs typeface="+mn-cs"/>
              </a:rPr>
              <a:t>mitigate</a:t>
            </a:r>
            <a:r>
              <a:rPr lang="en-US" sz="1200" kern="1200" baseline="0" dirty="0" smtClean="0">
                <a:solidFill>
                  <a:schemeClr val="tx1"/>
                </a:solidFill>
                <a:effectLst/>
                <a:latin typeface="+mn-lt"/>
                <a:ea typeface="+mn-ea"/>
                <a:cs typeface="+mn-cs"/>
              </a:rPr>
              <a:t> heat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We wanted to look at how trees relate to LST</a:t>
            </a:r>
            <a:r>
              <a:rPr lang="en-US" sz="1200" kern="1200" dirty="0" smtClean="0">
                <a:solidFill>
                  <a:schemeClr val="tx1"/>
                </a:solidFill>
                <a:effectLst/>
                <a:latin typeface="+mn-lt"/>
                <a:ea typeface="+mn-ea"/>
                <a:cs typeface="+mn-cs"/>
              </a:rPr>
              <a:t>, and </a:t>
            </a:r>
            <a:r>
              <a:rPr lang="en-US" sz="1200" kern="1200" dirty="0">
                <a:solidFill>
                  <a:schemeClr val="tx1"/>
                </a:solidFill>
                <a:effectLst/>
                <a:latin typeface="+mn-lt"/>
                <a:ea typeface="+mn-ea"/>
                <a:cs typeface="+mn-cs"/>
              </a:rPr>
              <a:t>the bulk of our analyses are based on census block </a:t>
            </a:r>
            <a:r>
              <a:rPr lang="en-US" sz="1200" kern="1200" dirty="0" smtClean="0">
                <a:solidFill>
                  <a:schemeClr val="tx1"/>
                </a:solidFill>
                <a:effectLst/>
                <a:latin typeface="+mn-lt"/>
                <a:ea typeface="+mn-ea"/>
                <a:cs typeface="+mn-cs"/>
              </a:rPr>
              <a:t>groups because we’ll be looking</a:t>
            </a:r>
            <a:r>
              <a:rPr lang="en-US" sz="1200" kern="1200" baseline="0" dirty="0" smtClean="0">
                <a:solidFill>
                  <a:schemeClr val="tx1"/>
                </a:solidFill>
                <a:effectLst/>
                <a:latin typeface="+mn-lt"/>
                <a:ea typeface="+mn-ea"/>
                <a:cs typeface="+mn-cs"/>
              </a:rPr>
              <a:t> at population data later on</a:t>
            </a:r>
            <a:r>
              <a:rPr lang="en-US" sz="1200" kern="1200" dirty="0" smtClean="0">
                <a:solidFill>
                  <a:schemeClr val="tx1"/>
                </a:solidFill>
                <a:effectLst/>
                <a:latin typeface="+mn-lt"/>
                <a:ea typeface="+mn-ea"/>
                <a:cs typeface="+mn-cs"/>
              </a:rPr>
              <a:t>. As</a:t>
            </a:r>
            <a:r>
              <a:rPr lang="en-US" sz="1200" kern="1200" baseline="0" dirty="0" smtClean="0">
                <a:solidFill>
                  <a:schemeClr val="tx1"/>
                </a:solidFill>
                <a:effectLst/>
                <a:latin typeface="+mn-lt"/>
                <a:ea typeface="+mn-ea"/>
                <a:cs typeface="+mn-cs"/>
              </a:rPr>
              <a:t> you can see in this scatterplot</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we found a strong correlation between present-day tree cover and LST by block groups in Asheville. You can see that in the block group with the least tree cover, the LST is highest, and for those block groups with extremely high canopy cover, there are</a:t>
            </a:r>
            <a:r>
              <a:rPr lang="en-US" sz="1200" kern="1200" baseline="0" dirty="0">
                <a:solidFill>
                  <a:schemeClr val="tx1"/>
                </a:solidFill>
                <a:effectLst/>
                <a:latin typeface="+mn-lt"/>
                <a:ea typeface="+mn-ea"/>
                <a:cs typeface="+mn-cs"/>
              </a:rPr>
              <a:t> lower land surface temperature values</a:t>
            </a:r>
            <a:r>
              <a:rPr lang="en-US" sz="1200" kern="1200" baseline="0" dirty="0" smtClean="0">
                <a:solidFill>
                  <a:schemeClr val="tx1"/>
                </a:solidFill>
                <a:effectLst/>
                <a:latin typeface="+mn-lt"/>
                <a:ea typeface="+mn-ea"/>
                <a:cs typeface="+mn-cs"/>
              </a:rPr>
              <a:t>. Between these values, you can see the points fall on a pretty tight line, representing a strong correlation.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Amiya:</a:t>
            </a:r>
          </a:p>
          <a:p>
            <a:r>
              <a:rPr lang="en-US" sz="1200" kern="1200" dirty="0">
                <a:solidFill>
                  <a:schemeClr val="tx1"/>
                </a:solidFill>
                <a:effectLst/>
                <a:latin typeface="+mn-lt"/>
                <a:ea typeface="+mn-ea"/>
                <a:cs typeface="+mn-cs"/>
              </a:rPr>
              <a:t>Having found a significant correlation between temperature and tree cover, we wanted to see how that information might specifically affect people living in Asheville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 Amy Kennedy, </a:t>
            </a:r>
            <a:r>
              <a:rPr lang="en-US" sz="1200" kern="1200" dirty="0" err="1">
                <a:solidFill>
                  <a:schemeClr val="tx1"/>
                </a:solidFill>
                <a:effectLst/>
                <a:latin typeface="+mn-lt"/>
                <a:ea typeface="+mn-ea"/>
                <a:cs typeface="+mn-cs"/>
              </a:rPr>
              <a:t>DEVELOPer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you’re looking at here is a scatterplot: </a:t>
            </a:r>
          </a:p>
        </p:txBody>
      </p:sp>
      <p:sp>
        <p:nvSpPr>
          <p:cNvPr id="4" name="Slide Number Placeholder 3"/>
          <p:cNvSpPr>
            <a:spLocks noGrp="1"/>
          </p:cNvSpPr>
          <p:nvPr>
            <p:ph type="sldNum" sz="quarter" idx="10"/>
          </p:nvPr>
        </p:nvSpPr>
        <p:spPr/>
        <p:txBody>
          <a:bodyPr/>
          <a:lstStyle/>
          <a:p>
            <a:fld id="{66EE4239-191D-4388-B0F5-1C5222233620}" type="slidenum">
              <a:rPr lang="en-US" smtClean="0"/>
              <a:t>4</a:t>
            </a:fld>
            <a:endParaRPr lang="en-US"/>
          </a:p>
        </p:txBody>
      </p:sp>
    </p:spTree>
    <p:extLst>
      <p:ext uri="{BB962C8B-B14F-4D97-AF65-F5344CB8AC3E}">
        <p14:creationId xmlns:p14="http://schemas.microsoft.com/office/powerpoint/2010/main" val="144090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answer that question, we built a heat vulnerability index – we’ll show you a map of it in a bit. Other studies that involved vulnerability indices like this one have defined vulnerability as the combination of exposure, sensitivity, and ability to adapt to a situation. We did the same thing with ours – each factor we included in the index represented one of those three things. We used land surface temperature for exposure, tree cover for ability to adapt, and age and poverty as sensitivity. In the next few slides we’ll go through and explain each one more thoroughly.</a:t>
            </a:r>
          </a:p>
          <a:p>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6EE4239-191D-4388-B0F5-1C5222233620}" type="slidenum">
              <a:rPr lang="en-US" smtClean="0"/>
              <a:t>5</a:t>
            </a:fld>
            <a:endParaRPr lang="en-US"/>
          </a:p>
        </p:txBody>
      </p:sp>
    </p:spTree>
    <p:extLst>
      <p:ext uri="{BB962C8B-B14F-4D97-AF65-F5344CB8AC3E}">
        <p14:creationId xmlns:p14="http://schemas.microsoft.com/office/powerpoint/2010/main" val="301074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look at vulnerability, we first </a:t>
            </a:r>
            <a:r>
              <a:rPr lang="en-US" baseline="0" dirty="0"/>
              <a:t>input that satellite-derived land surface temperature into our index. This map shows the 85 census block groups in Asheville color coded by land surface temperature. So the dark red are the hottest block groups and the lightest are the coolest. This is based off of the same data we looked at before, so again you’re seeing </a:t>
            </a:r>
          </a:p>
          <a:p>
            <a:r>
              <a:rPr lang="en-US" baseline="0" dirty="0"/>
              <a:t> patters where around downtown and parts of south and west Asheville it’s particularly hot . </a:t>
            </a:r>
            <a:endParaRPr lang="en-US" dirty="0"/>
          </a:p>
        </p:txBody>
      </p:sp>
      <p:sp>
        <p:nvSpPr>
          <p:cNvPr id="4" name="Slide Number Placeholder 3"/>
          <p:cNvSpPr>
            <a:spLocks noGrp="1"/>
          </p:cNvSpPr>
          <p:nvPr>
            <p:ph type="sldNum" sz="quarter" idx="10"/>
          </p:nvPr>
        </p:nvSpPr>
        <p:spPr/>
        <p:txBody>
          <a:bodyPr/>
          <a:lstStyle/>
          <a:p>
            <a:fld id="{66EE4239-191D-4388-B0F5-1C5222233620}" type="slidenum">
              <a:rPr lang="en-US" smtClean="0"/>
              <a:t>6</a:t>
            </a:fld>
            <a:endParaRPr lang="en-US"/>
          </a:p>
        </p:txBody>
      </p:sp>
    </p:spTree>
    <p:extLst>
      <p:ext uri="{BB962C8B-B14F-4D97-AF65-F5344CB8AC3E}">
        <p14:creationId xmlns:p14="http://schemas.microsoft.com/office/powerpoint/2010/main" val="408036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then took percent tree cover by census block group and used this variable in the index as well. On this map, the lighter colors represent least amount of tree cover and the darker colors correlate with highest percent of tree cover. You can see that the northeast parts of the city are more wooded, and areas close to the airport at the bottom of the map and downtown in the center of the map have the least tree cover, which makes sense because there is a lot of development in those areas.</a:t>
            </a:r>
          </a:p>
          <a:p>
            <a:endParaRPr lang="en-US" dirty="0"/>
          </a:p>
        </p:txBody>
      </p:sp>
      <p:sp>
        <p:nvSpPr>
          <p:cNvPr id="4" name="Slide Number Placeholder 3"/>
          <p:cNvSpPr>
            <a:spLocks noGrp="1"/>
          </p:cNvSpPr>
          <p:nvPr>
            <p:ph type="sldNum" sz="quarter" idx="10"/>
          </p:nvPr>
        </p:nvSpPr>
        <p:spPr/>
        <p:txBody>
          <a:bodyPr/>
          <a:lstStyle/>
          <a:p>
            <a:fld id="{66EE4239-191D-4388-B0F5-1C5222233620}" type="slidenum">
              <a:rPr lang="en-US" smtClean="0"/>
              <a:t>7</a:t>
            </a:fld>
            <a:endParaRPr lang="en-US"/>
          </a:p>
        </p:txBody>
      </p:sp>
    </p:spTree>
    <p:extLst>
      <p:ext uri="{BB962C8B-B14F-4D97-AF65-F5344CB8AC3E}">
        <p14:creationId xmlns:p14="http://schemas.microsoft.com/office/powerpoint/2010/main" val="4912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socioeconomic variables we included in this index are age and poverty. As people get older, they’re more likely to have health issues that can be caused or exacerbated by extreme heat, so areas with a lot of older people are more sensitive to heat. And people with lower incomes don’t necessarily have the resources that other people have to help them escape heat or make it more bearable, which can also lead to health problems because of the heat.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on this map of Asheville block groups, the block groups that are marked with a darker blue are the areas with higher percentages of people who are above the age of 65 or living below the poverty line, which represents our</a:t>
            </a:r>
            <a:r>
              <a:rPr lang="en-US" sz="1200" kern="1200" baseline="0" dirty="0">
                <a:solidFill>
                  <a:schemeClr val="tx1"/>
                </a:solidFill>
                <a:effectLst/>
                <a:latin typeface="+mn-lt"/>
                <a:ea typeface="+mn-ea"/>
                <a:cs typeface="+mn-cs"/>
              </a:rPr>
              <a:t> definition of</a:t>
            </a:r>
            <a:r>
              <a:rPr lang="en-US" sz="1200" kern="1200" dirty="0">
                <a:solidFill>
                  <a:schemeClr val="tx1"/>
                </a:solidFill>
                <a:effectLst/>
                <a:latin typeface="+mn-lt"/>
                <a:ea typeface="+mn-ea"/>
                <a:cs typeface="+mn-cs"/>
              </a:rPr>
              <a:t> social vulnerability. This variable is different from the temperature and tree cover variables – there isn’t any clear pattern showing which areas are more or less vulnerable.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6EE4239-191D-4388-B0F5-1C5222233620}" type="slidenum">
              <a:rPr lang="en-US" smtClean="0"/>
              <a:t>8</a:t>
            </a:fld>
            <a:endParaRPr lang="en-US"/>
          </a:p>
        </p:txBody>
      </p:sp>
    </p:spTree>
    <p:extLst>
      <p:ext uri="{BB962C8B-B14F-4D97-AF65-F5344CB8AC3E}">
        <p14:creationId xmlns:p14="http://schemas.microsoft.com/office/powerpoint/2010/main" val="107604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make the overall heat vulnerability index, we combined all three factors – we took temperature, tree cover, and social vulnerability and combined them to get this final map. So our overall heat vulnerability index takes into account all three of those individual factors to show which parts of Asheville are most vulnerable to extreme heat from urban heat islands.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final map shows the city of Asheville, divided into census block groups, and each block group is assigned one of four colors – the darker the color, the more vulnerable the people living there are to urban heat. For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where we are – A-B Tech.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downtown area.</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outlet mall.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Asheville airport.</a:t>
            </a:r>
          </a:p>
          <a:p>
            <a:endParaRPr lang="en-US" dirty="0"/>
          </a:p>
          <a:p>
            <a:endParaRPr lang="en-US" dirty="0"/>
          </a:p>
          <a:p>
            <a:r>
              <a:rPr lang="en-US" dirty="0"/>
              <a:t>This is UNCA.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this map shows which parts of Asheville are the most vulnerable to urban heat, organizations like the Urban Forestry Commission and Greenworks can be used to find areas that might be in greater need of support during warm months – that could mean anything from establishing childcare programs in air-conditioned spaces to installing local cooling centers to planting more trees.</a:t>
            </a:r>
          </a:p>
          <a:p>
            <a:endParaRPr lang="en-US" dirty="0"/>
          </a:p>
        </p:txBody>
      </p:sp>
      <p:sp>
        <p:nvSpPr>
          <p:cNvPr id="4" name="Slide Number Placeholder 3"/>
          <p:cNvSpPr>
            <a:spLocks noGrp="1"/>
          </p:cNvSpPr>
          <p:nvPr>
            <p:ph type="sldNum" sz="quarter" idx="10"/>
          </p:nvPr>
        </p:nvSpPr>
        <p:spPr/>
        <p:txBody>
          <a:bodyPr/>
          <a:lstStyle/>
          <a:p>
            <a:fld id="{66EE4239-191D-4388-B0F5-1C5222233620}" type="slidenum">
              <a:rPr lang="en-US" smtClean="0"/>
              <a:t>9</a:t>
            </a:fld>
            <a:endParaRPr lang="en-US"/>
          </a:p>
        </p:txBody>
      </p:sp>
    </p:spTree>
    <p:extLst>
      <p:ext uri="{BB962C8B-B14F-4D97-AF65-F5344CB8AC3E}">
        <p14:creationId xmlns:p14="http://schemas.microsoft.com/office/powerpoint/2010/main" val="4262019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9926" y="238125"/>
            <a:ext cx="870608" cy="741586"/>
          </a:xfrm>
          <a:prstGeom prst="rect">
            <a:avLst/>
          </a:prstGeom>
        </p:spPr>
      </p:pic>
      <p:sp>
        <p:nvSpPr>
          <p:cNvPr id="16" name="TextBox 15"/>
          <p:cNvSpPr txBox="1"/>
          <p:nvPr userDrawn="1"/>
        </p:nvSpPr>
        <p:spPr>
          <a:xfrm>
            <a:off x="7728156" y="506412"/>
            <a:ext cx="240644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National</a:t>
            </a:r>
            <a:r>
              <a:rPr lang="en-US" sz="800" baseline="0" dirty="0">
                <a:latin typeface="Arial" panose="020B0604020202020204" pitchFamily="34" charset="0"/>
                <a:cs typeface="Arial" panose="020B0604020202020204" pitchFamily="34" charset="0"/>
              </a:rPr>
              <a:t> Aeronautics and Space Administration</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262608"/>
      </p:ext>
    </p:extLst>
  </p:cSld>
  <p:clrMapOvr>
    <a:masterClrMapping/>
  </p:clrMapOvr>
  <p:extLst mod="1">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168">
          <p15:clr>
            <a:srgbClr val="FBAE40"/>
          </p15:clr>
        </p15:guide>
        <p15:guide id="6" orient="horz" pos="600">
          <p15:clr>
            <a:srgbClr val="FBAE40"/>
          </p15:clr>
        </p15:guide>
        <p15:guide id="7" orient="horz" pos="408">
          <p15:clr>
            <a:srgbClr val="FBAE40"/>
          </p15:clr>
        </p15:guide>
        <p15:guide id="8" pos="7080">
          <p15:clr>
            <a:srgbClr val="FBAE40"/>
          </p15:clr>
        </p15:guide>
        <p15:guide id="9" orient="horz" pos="3720">
          <p15:clr>
            <a:srgbClr val="FBAE40"/>
          </p15:clr>
        </p15:guide>
        <p15:guide id="10" pos="792">
          <p15:clr>
            <a:srgbClr val="FBAE40"/>
          </p15:clr>
        </p15:guide>
        <p15:guide id="11" pos="46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6" name="Rectangle 15"/>
          <p:cNvSpPr/>
          <p:nvPr userDrawn="1"/>
        </p:nvSpPr>
        <p:spPr>
          <a:xfrm rot="10800000" flipV="1">
            <a:off x="-4" y="0"/>
            <a:ext cx="12192003" cy="190500"/>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0800000" flipV="1">
            <a:off x="-1" y="6593264"/>
            <a:ext cx="12192003" cy="266700"/>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p:cNvSpPr/>
          <p:nvPr userDrawn="1"/>
        </p:nvSpPr>
        <p:spPr>
          <a:xfrm>
            <a:off x="10811784" y="5262418"/>
            <a:ext cx="1389077" cy="1604431"/>
          </a:xfrm>
          <a:custGeom>
            <a:avLst/>
            <a:gdLst>
              <a:gd name="connsiteX0" fmla="*/ 0 w 2124948"/>
              <a:gd name="connsiteY0" fmla="*/ 900641 h 1801281"/>
              <a:gd name="connsiteX1" fmla="*/ 450320 w 2124948"/>
              <a:gd name="connsiteY1" fmla="*/ 0 h 1801281"/>
              <a:gd name="connsiteX2" fmla="*/ 1674628 w 2124948"/>
              <a:gd name="connsiteY2" fmla="*/ 0 h 1801281"/>
              <a:gd name="connsiteX3" fmla="*/ 2124948 w 2124948"/>
              <a:gd name="connsiteY3" fmla="*/ 900641 h 1801281"/>
              <a:gd name="connsiteX4" fmla="*/ 1674628 w 2124948"/>
              <a:gd name="connsiteY4" fmla="*/ 1801281 h 1801281"/>
              <a:gd name="connsiteX5" fmla="*/ 450320 w 2124948"/>
              <a:gd name="connsiteY5" fmla="*/ 1801281 h 1801281"/>
              <a:gd name="connsiteX6" fmla="*/ 0 w 2124948"/>
              <a:gd name="connsiteY6" fmla="*/ 900641 h 1801281"/>
              <a:gd name="connsiteX0" fmla="*/ 0 w 1712198"/>
              <a:gd name="connsiteY0" fmla="*/ 900641 h 1801281"/>
              <a:gd name="connsiteX1" fmla="*/ 450320 w 1712198"/>
              <a:gd name="connsiteY1" fmla="*/ 0 h 1801281"/>
              <a:gd name="connsiteX2" fmla="*/ 1674628 w 1712198"/>
              <a:gd name="connsiteY2" fmla="*/ 0 h 1801281"/>
              <a:gd name="connsiteX3" fmla="*/ 1712198 w 1712198"/>
              <a:gd name="connsiteY3" fmla="*/ 919691 h 1801281"/>
              <a:gd name="connsiteX4" fmla="*/ 1674628 w 1712198"/>
              <a:gd name="connsiteY4" fmla="*/ 1801281 h 1801281"/>
              <a:gd name="connsiteX5" fmla="*/ 450320 w 1712198"/>
              <a:gd name="connsiteY5" fmla="*/ 1801281 h 1801281"/>
              <a:gd name="connsiteX6" fmla="*/ 0 w 1712198"/>
              <a:gd name="connsiteY6" fmla="*/ 900641 h 1801281"/>
              <a:gd name="connsiteX0" fmla="*/ 0 w 1712198"/>
              <a:gd name="connsiteY0" fmla="*/ 900641 h 1801281"/>
              <a:gd name="connsiteX1" fmla="*/ 450320 w 1712198"/>
              <a:gd name="connsiteY1" fmla="*/ 0 h 1801281"/>
              <a:gd name="connsiteX2" fmla="*/ 1674628 w 1712198"/>
              <a:gd name="connsiteY2" fmla="*/ 0 h 1801281"/>
              <a:gd name="connsiteX3" fmla="*/ 1712198 w 1712198"/>
              <a:gd name="connsiteY3" fmla="*/ 919691 h 1801281"/>
              <a:gd name="connsiteX4" fmla="*/ 1700028 w 1712198"/>
              <a:gd name="connsiteY4" fmla="*/ 1585381 h 1801281"/>
              <a:gd name="connsiteX5" fmla="*/ 450320 w 1712198"/>
              <a:gd name="connsiteY5" fmla="*/ 1801281 h 1801281"/>
              <a:gd name="connsiteX6" fmla="*/ 0 w 1712198"/>
              <a:gd name="connsiteY6" fmla="*/ 900641 h 1801281"/>
              <a:gd name="connsiteX0" fmla="*/ 0 w 1712198"/>
              <a:gd name="connsiteY0" fmla="*/ 900641 h 1604431"/>
              <a:gd name="connsiteX1" fmla="*/ 450320 w 1712198"/>
              <a:gd name="connsiteY1" fmla="*/ 0 h 1604431"/>
              <a:gd name="connsiteX2" fmla="*/ 1674628 w 1712198"/>
              <a:gd name="connsiteY2" fmla="*/ 0 h 1604431"/>
              <a:gd name="connsiteX3" fmla="*/ 1712198 w 1712198"/>
              <a:gd name="connsiteY3" fmla="*/ 919691 h 1604431"/>
              <a:gd name="connsiteX4" fmla="*/ 1700028 w 1712198"/>
              <a:gd name="connsiteY4" fmla="*/ 1585381 h 1604431"/>
              <a:gd name="connsiteX5" fmla="*/ 761470 w 1712198"/>
              <a:gd name="connsiteY5" fmla="*/ 1604431 h 1604431"/>
              <a:gd name="connsiteX6" fmla="*/ 0 w 1712198"/>
              <a:gd name="connsiteY6" fmla="*/ 900641 h 1604431"/>
              <a:gd name="connsiteX0" fmla="*/ 0 w 1445498"/>
              <a:gd name="connsiteY0" fmla="*/ 773641 h 1604431"/>
              <a:gd name="connsiteX1" fmla="*/ 183620 w 1445498"/>
              <a:gd name="connsiteY1" fmla="*/ 0 h 1604431"/>
              <a:gd name="connsiteX2" fmla="*/ 1407928 w 1445498"/>
              <a:gd name="connsiteY2" fmla="*/ 0 h 1604431"/>
              <a:gd name="connsiteX3" fmla="*/ 1445498 w 1445498"/>
              <a:gd name="connsiteY3" fmla="*/ 919691 h 1604431"/>
              <a:gd name="connsiteX4" fmla="*/ 1433328 w 1445498"/>
              <a:gd name="connsiteY4" fmla="*/ 1585381 h 1604431"/>
              <a:gd name="connsiteX5" fmla="*/ 494770 w 1445498"/>
              <a:gd name="connsiteY5" fmla="*/ 1604431 h 1604431"/>
              <a:gd name="connsiteX6" fmla="*/ 0 w 1445498"/>
              <a:gd name="connsiteY6" fmla="*/ 773641 h 1604431"/>
              <a:gd name="connsiteX0" fmla="*/ 0 w 1432798"/>
              <a:gd name="connsiteY0" fmla="*/ 792691 h 1604431"/>
              <a:gd name="connsiteX1" fmla="*/ 170920 w 1432798"/>
              <a:gd name="connsiteY1" fmla="*/ 0 h 1604431"/>
              <a:gd name="connsiteX2" fmla="*/ 1395228 w 1432798"/>
              <a:gd name="connsiteY2" fmla="*/ 0 h 1604431"/>
              <a:gd name="connsiteX3" fmla="*/ 1432798 w 1432798"/>
              <a:gd name="connsiteY3" fmla="*/ 919691 h 1604431"/>
              <a:gd name="connsiteX4" fmla="*/ 1420628 w 1432798"/>
              <a:gd name="connsiteY4" fmla="*/ 1585381 h 1604431"/>
              <a:gd name="connsiteX5" fmla="*/ 482070 w 1432798"/>
              <a:gd name="connsiteY5" fmla="*/ 1604431 h 1604431"/>
              <a:gd name="connsiteX6" fmla="*/ 0 w 1432798"/>
              <a:gd name="connsiteY6" fmla="*/ 792691 h 1604431"/>
              <a:gd name="connsiteX0" fmla="*/ 0 w 1432798"/>
              <a:gd name="connsiteY0" fmla="*/ 792691 h 1604431"/>
              <a:gd name="connsiteX1" fmla="*/ 469370 w 1432798"/>
              <a:gd name="connsiteY1" fmla="*/ 12700 h 1604431"/>
              <a:gd name="connsiteX2" fmla="*/ 1395228 w 1432798"/>
              <a:gd name="connsiteY2" fmla="*/ 0 h 1604431"/>
              <a:gd name="connsiteX3" fmla="*/ 1432798 w 1432798"/>
              <a:gd name="connsiteY3" fmla="*/ 919691 h 1604431"/>
              <a:gd name="connsiteX4" fmla="*/ 1420628 w 1432798"/>
              <a:gd name="connsiteY4" fmla="*/ 1585381 h 1604431"/>
              <a:gd name="connsiteX5" fmla="*/ 482070 w 1432798"/>
              <a:gd name="connsiteY5" fmla="*/ 1604431 h 1604431"/>
              <a:gd name="connsiteX6" fmla="*/ 0 w 1432798"/>
              <a:gd name="connsiteY6" fmla="*/ 792691 h 1604431"/>
              <a:gd name="connsiteX0" fmla="*/ 0 w 1432798"/>
              <a:gd name="connsiteY0" fmla="*/ 792691 h 1604431"/>
              <a:gd name="connsiteX1" fmla="*/ 469370 w 1432798"/>
              <a:gd name="connsiteY1" fmla="*/ 12700 h 1604431"/>
              <a:gd name="connsiteX2" fmla="*/ 1395228 w 1432798"/>
              <a:gd name="connsiteY2" fmla="*/ 0 h 1604431"/>
              <a:gd name="connsiteX3" fmla="*/ 1432798 w 1432798"/>
              <a:gd name="connsiteY3" fmla="*/ 919691 h 1604431"/>
              <a:gd name="connsiteX4" fmla="*/ 1420628 w 1432798"/>
              <a:gd name="connsiteY4" fmla="*/ 1591731 h 1604431"/>
              <a:gd name="connsiteX5" fmla="*/ 482070 w 1432798"/>
              <a:gd name="connsiteY5" fmla="*/ 1604431 h 1604431"/>
              <a:gd name="connsiteX6" fmla="*/ 0 w 1432798"/>
              <a:gd name="connsiteY6" fmla="*/ 792691 h 1604431"/>
              <a:gd name="connsiteX0" fmla="*/ 0 w 1420628"/>
              <a:gd name="connsiteY0" fmla="*/ 792691 h 1604431"/>
              <a:gd name="connsiteX1" fmla="*/ 469370 w 1420628"/>
              <a:gd name="connsiteY1" fmla="*/ 12700 h 1604431"/>
              <a:gd name="connsiteX2" fmla="*/ 1395228 w 1420628"/>
              <a:gd name="connsiteY2" fmla="*/ 0 h 1604431"/>
              <a:gd name="connsiteX3" fmla="*/ 1413748 w 1420628"/>
              <a:gd name="connsiteY3" fmla="*/ 919691 h 1604431"/>
              <a:gd name="connsiteX4" fmla="*/ 1420628 w 1420628"/>
              <a:gd name="connsiteY4" fmla="*/ 1591731 h 1604431"/>
              <a:gd name="connsiteX5" fmla="*/ 482070 w 1420628"/>
              <a:gd name="connsiteY5" fmla="*/ 1604431 h 1604431"/>
              <a:gd name="connsiteX6" fmla="*/ 0 w 1420628"/>
              <a:gd name="connsiteY6" fmla="*/ 792691 h 1604431"/>
              <a:gd name="connsiteX0" fmla="*/ 0 w 1420628"/>
              <a:gd name="connsiteY0" fmla="*/ 792691 h 1604431"/>
              <a:gd name="connsiteX1" fmla="*/ 469370 w 1420628"/>
              <a:gd name="connsiteY1" fmla="*/ 12700 h 1604431"/>
              <a:gd name="connsiteX2" fmla="*/ 1388878 w 1420628"/>
              <a:gd name="connsiteY2" fmla="*/ 0 h 1604431"/>
              <a:gd name="connsiteX3" fmla="*/ 1413748 w 1420628"/>
              <a:gd name="connsiteY3" fmla="*/ 919691 h 1604431"/>
              <a:gd name="connsiteX4" fmla="*/ 1420628 w 1420628"/>
              <a:gd name="connsiteY4" fmla="*/ 1591731 h 1604431"/>
              <a:gd name="connsiteX5" fmla="*/ 482070 w 1420628"/>
              <a:gd name="connsiteY5" fmla="*/ 1604431 h 1604431"/>
              <a:gd name="connsiteX6" fmla="*/ 0 w 1420628"/>
              <a:gd name="connsiteY6" fmla="*/ 792691 h 1604431"/>
              <a:gd name="connsiteX0" fmla="*/ 0 w 1414477"/>
              <a:gd name="connsiteY0" fmla="*/ 792691 h 1604431"/>
              <a:gd name="connsiteX1" fmla="*/ 469370 w 1414477"/>
              <a:gd name="connsiteY1" fmla="*/ 12700 h 1604431"/>
              <a:gd name="connsiteX2" fmla="*/ 1388878 w 1414477"/>
              <a:gd name="connsiteY2" fmla="*/ 0 h 1604431"/>
              <a:gd name="connsiteX3" fmla="*/ 1413748 w 1414477"/>
              <a:gd name="connsiteY3" fmla="*/ 919691 h 1604431"/>
              <a:gd name="connsiteX4" fmla="*/ 1414278 w 1414477"/>
              <a:gd name="connsiteY4" fmla="*/ 1604431 h 1604431"/>
              <a:gd name="connsiteX5" fmla="*/ 482070 w 1414477"/>
              <a:gd name="connsiteY5" fmla="*/ 1604431 h 1604431"/>
              <a:gd name="connsiteX6" fmla="*/ 0 w 1414477"/>
              <a:gd name="connsiteY6" fmla="*/ 792691 h 1604431"/>
              <a:gd name="connsiteX0" fmla="*/ 0 w 1414278"/>
              <a:gd name="connsiteY0" fmla="*/ 792691 h 1604431"/>
              <a:gd name="connsiteX1" fmla="*/ 469370 w 1414278"/>
              <a:gd name="connsiteY1" fmla="*/ 12700 h 1604431"/>
              <a:gd name="connsiteX2" fmla="*/ 1388878 w 1414278"/>
              <a:gd name="connsiteY2" fmla="*/ 0 h 1604431"/>
              <a:gd name="connsiteX3" fmla="*/ 1388348 w 1414278"/>
              <a:gd name="connsiteY3" fmla="*/ 919691 h 1604431"/>
              <a:gd name="connsiteX4" fmla="*/ 1414278 w 1414278"/>
              <a:gd name="connsiteY4" fmla="*/ 1604431 h 1604431"/>
              <a:gd name="connsiteX5" fmla="*/ 482070 w 1414278"/>
              <a:gd name="connsiteY5" fmla="*/ 1604431 h 1604431"/>
              <a:gd name="connsiteX6" fmla="*/ 0 w 1414278"/>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82070 w 1389077"/>
              <a:gd name="connsiteY5" fmla="*/ 1604431 h 1604431"/>
              <a:gd name="connsiteX6" fmla="*/ 0 w 1389077"/>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75720 w 1389077"/>
              <a:gd name="connsiteY5" fmla="*/ 1591731 h 1604431"/>
              <a:gd name="connsiteX6" fmla="*/ 0 w 1389077"/>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69370 w 1389077"/>
              <a:gd name="connsiteY5" fmla="*/ 1604431 h 1604431"/>
              <a:gd name="connsiteX6" fmla="*/ 0 w 1389077"/>
              <a:gd name="connsiteY6" fmla="*/ 792691 h 160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077" h="1604431">
                <a:moveTo>
                  <a:pt x="0" y="792691"/>
                </a:moveTo>
                <a:lnTo>
                  <a:pt x="469370" y="12700"/>
                </a:lnTo>
                <a:lnTo>
                  <a:pt x="1388878" y="0"/>
                </a:lnTo>
                <a:cubicBezTo>
                  <a:pt x="1388701" y="306564"/>
                  <a:pt x="1388525" y="613127"/>
                  <a:pt x="1388348" y="919691"/>
                </a:cubicBezTo>
                <a:cubicBezTo>
                  <a:pt x="1390641" y="1143704"/>
                  <a:pt x="1386585" y="1380418"/>
                  <a:pt x="1388878" y="1604431"/>
                </a:cubicBezTo>
                <a:lnTo>
                  <a:pt x="469370" y="1604431"/>
                </a:lnTo>
                <a:lnTo>
                  <a:pt x="0" y="792691"/>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507332" y="442119"/>
            <a:ext cx="11189368" cy="510381"/>
          </a:xfrm>
        </p:spPr>
        <p:txBody>
          <a:bodyPr/>
          <a:lstStyle>
            <a:lvl1pPr>
              <a:defRPr b="1">
                <a:solidFill>
                  <a:srgbClr val="1B57AF"/>
                </a:solidFill>
              </a:defRPr>
            </a:lvl1pPr>
          </a:lstStyle>
          <a:p>
            <a:r>
              <a:rPr lang="en-US" dirty="0"/>
              <a:t>CLICK TO EDIT MASTER TITLE STYLE</a:t>
            </a:r>
          </a:p>
        </p:txBody>
      </p:sp>
      <p:sp>
        <p:nvSpPr>
          <p:cNvPr id="5" name="Content Placeholder 4"/>
          <p:cNvSpPr>
            <a:spLocks noGrp="1"/>
          </p:cNvSpPr>
          <p:nvPr>
            <p:ph sz="quarter" idx="10"/>
          </p:nvPr>
        </p:nvSpPr>
        <p:spPr>
          <a:xfrm>
            <a:off x="495300" y="1250950"/>
            <a:ext cx="11201400" cy="2900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p:cNvSpPr>
            <a:spLocks noGrp="1"/>
          </p:cNvSpPr>
          <p:nvPr>
            <p:ph sz="quarter" idx="13"/>
          </p:nvPr>
        </p:nvSpPr>
        <p:spPr>
          <a:xfrm>
            <a:off x="507332" y="4511675"/>
            <a:ext cx="4485773" cy="1965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4"/>
          </p:nvPr>
        </p:nvSpPr>
        <p:spPr>
          <a:xfrm>
            <a:off x="5659558" y="4511675"/>
            <a:ext cx="4485773" cy="1965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147677"/>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600">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5300" y="507338"/>
            <a:ext cx="11201400" cy="381000"/>
          </a:xfrm>
        </p:spPr>
        <p:txBody>
          <a:bodyPr/>
          <a:lstStyle>
            <a:lvl1pPr>
              <a:defRPr b="1">
                <a:solidFill>
                  <a:srgbClr val="1B57AF"/>
                </a:solidFill>
              </a:defRPr>
            </a:lvl1pPr>
          </a:lstStyle>
          <a:p>
            <a:r>
              <a:rPr lang="en-US" dirty="0"/>
              <a:t>CLICK TO EDIT MASTER TITLE STYLE</a:t>
            </a:r>
          </a:p>
        </p:txBody>
      </p:sp>
      <p:sp>
        <p:nvSpPr>
          <p:cNvPr id="16" name="Hexagon 15"/>
          <p:cNvSpPr/>
          <p:nvPr userDrawn="1"/>
        </p:nvSpPr>
        <p:spPr>
          <a:xfrm>
            <a:off x="9465270" y="5257798"/>
            <a:ext cx="1839440" cy="1600202"/>
          </a:xfrm>
          <a:prstGeom prst="hexagon">
            <a:avLst>
              <a:gd name="adj" fmla="val 28832"/>
              <a:gd name="vf" fmla="val 115470"/>
            </a:avLst>
          </a:prstGeom>
          <a:solidFill>
            <a:srgbClr val="1B57A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2"/>
          <p:cNvSpPr/>
          <p:nvPr userDrawn="1"/>
        </p:nvSpPr>
        <p:spPr>
          <a:xfrm rot="17959359">
            <a:off x="11007348" y="5964986"/>
            <a:ext cx="1360090" cy="1181147"/>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443624 w 1396630"/>
              <a:gd name="connsiteY0" fmla="*/ 732897 h 1560969"/>
              <a:gd name="connsiteX1" fmla="*/ 33812 w 1396630"/>
              <a:gd name="connsiteY1" fmla="*/ 0 h 1560969"/>
              <a:gd name="connsiteX2" fmla="*/ 954976 w 1396630"/>
              <a:gd name="connsiteY2" fmla="*/ 12169 h 1560969"/>
              <a:gd name="connsiteX3" fmla="*/ 1396630 w 1396630"/>
              <a:gd name="connsiteY3" fmla="*/ 803246 h 1560969"/>
              <a:gd name="connsiteX4" fmla="*/ 493026 w 1396630"/>
              <a:gd name="connsiteY4" fmla="*/ 1302407 h 1560969"/>
              <a:gd name="connsiteX5" fmla="*/ 0 w 1396630"/>
              <a:gd name="connsiteY5" fmla="*/ 1560969 h 1560969"/>
              <a:gd name="connsiteX6" fmla="*/ 443624 w 1396630"/>
              <a:gd name="connsiteY6" fmla="*/ 732897 h 1560969"/>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73096 w 1362818"/>
              <a:gd name="connsiteY5" fmla="*/ 1000169 h 1302407"/>
              <a:gd name="connsiteX6" fmla="*/ 409812 w 1362818"/>
              <a:gd name="connsiteY6" fmla="*/ 732897 h 1302407"/>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63848 w 1362818"/>
              <a:gd name="connsiteY5" fmla="*/ 1013820 h 1302407"/>
              <a:gd name="connsiteX6" fmla="*/ 409812 w 1362818"/>
              <a:gd name="connsiteY6" fmla="*/ 732897 h 1302407"/>
              <a:gd name="connsiteX0" fmla="*/ 409812 w 1362818"/>
              <a:gd name="connsiteY0" fmla="*/ 732897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409812 w 1362818"/>
              <a:gd name="connsiteY6" fmla="*/ 732897 h 1186051"/>
              <a:gd name="connsiteX0" fmla="*/ 232726 w 1362818"/>
              <a:gd name="connsiteY0" fmla="*/ 417623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232726 w 1362818"/>
              <a:gd name="connsiteY6" fmla="*/ 417623 h 1186051"/>
              <a:gd name="connsiteX0" fmla="*/ 232726 w 1362818"/>
              <a:gd name="connsiteY0" fmla="*/ 417623 h 1201887"/>
              <a:gd name="connsiteX1" fmla="*/ 0 w 1362818"/>
              <a:gd name="connsiteY1" fmla="*/ 0 h 1201887"/>
              <a:gd name="connsiteX2" fmla="*/ 921164 w 1362818"/>
              <a:gd name="connsiteY2" fmla="*/ 12169 h 1201887"/>
              <a:gd name="connsiteX3" fmla="*/ 1362818 w 1362818"/>
              <a:gd name="connsiteY3" fmla="*/ 803246 h 1201887"/>
              <a:gd name="connsiteX4" fmla="*/ 661717 w 1362818"/>
              <a:gd name="connsiteY4" fmla="*/ 1201887 h 1201887"/>
              <a:gd name="connsiteX5" fmla="*/ 563848 w 1362818"/>
              <a:gd name="connsiteY5" fmla="*/ 1013820 h 1201887"/>
              <a:gd name="connsiteX6" fmla="*/ 232726 w 1362818"/>
              <a:gd name="connsiteY6" fmla="*/ 417623 h 1201887"/>
              <a:gd name="connsiteX0" fmla="*/ 232726 w 1362818"/>
              <a:gd name="connsiteY0" fmla="*/ 417623 h 1178108"/>
              <a:gd name="connsiteX1" fmla="*/ 0 w 1362818"/>
              <a:gd name="connsiteY1" fmla="*/ 0 h 1178108"/>
              <a:gd name="connsiteX2" fmla="*/ 921164 w 1362818"/>
              <a:gd name="connsiteY2" fmla="*/ 12169 h 1178108"/>
              <a:gd name="connsiteX3" fmla="*/ 1362818 w 1362818"/>
              <a:gd name="connsiteY3" fmla="*/ 803246 h 1178108"/>
              <a:gd name="connsiteX4" fmla="*/ 653128 w 1362818"/>
              <a:gd name="connsiteY4" fmla="*/ 1178108 h 1178108"/>
              <a:gd name="connsiteX5" fmla="*/ 563848 w 1362818"/>
              <a:gd name="connsiteY5" fmla="*/ 1013820 h 1178108"/>
              <a:gd name="connsiteX6" fmla="*/ 232726 w 1362818"/>
              <a:gd name="connsiteY6" fmla="*/ 417623 h 1178108"/>
              <a:gd name="connsiteX0" fmla="*/ 232726 w 1354677"/>
              <a:gd name="connsiteY0" fmla="*/ 417623 h 1178108"/>
              <a:gd name="connsiteX1" fmla="*/ 0 w 1354677"/>
              <a:gd name="connsiteY1" fmla="*/ 0 h 1178108"/>
              <a:gd name="connsiteX2" fmla="*/ 921164 w 1354677"/>
              <a:gd name="connsiteY2" fmla="*/ 12169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8108"/>
              <a:gd name="connsiteX1" fmla="*/ 0 w 1354677"/>
              <a:gd name="connsiteY1" fmla="*/ 0 h 1178108"/>
              <a:gd name="connsiteX2" fmla="*/ 919128 w 1354677"/>
              <a:gd name="connsiteY2" fmla="*/ 8545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9627"/>
              <a:gd name="connsiteX1" fmla="*/ 0 w 1354677"/>
              <a:gd name="connsiteY1" fmla="*/ 0 h 1179627"/>
              <a:gd name="connsiteX2" fmla="*/ 919128 w 1354677"/>
              <a:gd name="connsiteY2" fmla="*/ 8545 h 1179627"/>
              <a:gd name="connsiteX3" fmla="*/ 1354677 w 1354677"/>
              <a:gd name="connsiteY3" fmla="*/ 788751 h 1179627"/>
              <a:gd name="connsiteX4" fmla="*/ 658541 w 1354677"/>
              <a:gd name="connsiteY4" fmla="*/ 1179627 h 1179627"/>
              <a:gd name="connsiteX5" fmla="*/ 563848 w 1354677"/>
              <a:gd name="connsiteY5" fmla="*/ 1013820 h 1179627"/>
              <a:gd name="connsiteX6" fmla="*/ 232726 w 1354677"/>
              <a:gd name="connsiteY6" fmla="*/ 417623 h 1179627"/>
              <a:gd name="connsiteX0" fmla="*/ 238139 w 1360090"/>
              <a:gd name="connsiteY0" fmla="*/ 419143 h 1181147"/>
              <a:gd name="connsiteX1" fmla="*/ 0 w 1360090"/>
              <a:gd name="connsiteY1" fmla="*/ 0 h 1181147"/>
              <a:gd name="connsiteX2" fmla="*/ 924541 w 1360090"/>
              <a:gd name="connsiteY2" fmla="*/ 10065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 name="connsiteX0" fmla="*/ 238139 w 1360090"/>
              <a:gd name="connsiteY0" fmla="*/ 419143 h 1181147"/>
              <a:gd name="connsiteX1" fmla="*/ 0 w 1360090"/>
              <a:gd name="connsiteY1" fmla="*/ 0 h 1181147"/>
              <a:gd name="connsiteX2" fmla="*/ 923375 w 1360090"/>
              <a:gd name="connsiteY2" fmla="*/ 7989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0" h="1181147">
                <a:moveTo>
                  <a:pt x="238139" y="419143"/>
                </a:moveTo>
                <a:lnTo>
                  <a:pt x="0" y="0"/>
                </a:lnTo>
                <a:lnTo>
                  <a:pt x="923375" y="7989"/>
                </a:lnTo>
                <a:lnTo>
                  <a:pt x="1360090" y="790271"/>
                </a:lnTo>
                <a:lnTo>
                  <a:pt x="663954" y="1181147"/>
                </a:lnTo>
                <a:lnTo>
                  <a:pt x="569261" y="1015340"/>
                </a:lnTo>
                <a:lnTo>
                  <a:pt x="238139" y="419143"/>
                </a:lnTo>
                <a:close/>
              </a:path>
            </a:pathLst>
          </a:custGeom>
          <a:solidFill>
            <a:srgbClr val="1B57A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
          <p:cNvSpPr/>
          <p:nvPr userDrawn="1"/>
        </p:nvSpPr>
        <p:spPr>
          <a:xfrm rot="17959359">
            <a:off x="10826639" y="4475820"/>
            <a:ext cx="1823914" cy="1574499"/>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0 w 1815101"/>
              <a:gd name="connsiteY0" fmla="*/ 791411 h 1560969"/>
              <a:gd name="connsiteX1" fmla="*/ 462309 w 1815101"/>
              <a:gd name="connsiteY1" fmla="*/ 0 h 1560969"/>
              <a:gd name="connsiteX2" fmla="*/ 1383473 w 1815101"/>
              <a:gd name="connsiteY2" fmla="*/ 12169 h 1560969"/>
              <a:gd name="connsiteX3" fmla="*/ 1815101 w 1815101"/>
              <a:gd name="connsiteY3" fmla="*/ 785397 h 1560969"/>
              <a:gd name="connsiteX4" fmla="*/ 921523 w 1815101"/>
              <a:gd name="connsiteY4" fmla="*/ 1302407 h 1560969"/>
              <a:gd name="connsiteX5" fmla="*/ 428497 w 1815101"/>
              <a:gd name="connsiteY5" fmla="*/ 1560969 h 1560969"/>
              <a:gd name="connsiteX6" fmla="*/ 0 w 1815101"/>
              <a:gd name="connsiteY6" fmla="*/ 791411 h 1560969"/>
              <a:gd name="connsiteX0" fmla="*/ 0 w 1817705"/>
              <a:gd name="connsiteY0" fmla="*/ 786776 h 1560969"/>
              <a:gd name="connsiteX1" fmla="*/ 464913 w 1817705"/>
              <a:gd name="connsiteY1" fmla="*/ 0 h 1560969"/>
              <a:gd name="connsiteX2" fmla="*/ 1386077 w 1817705"/>
              <a:gd name="connsiteY2" fmla="*/ 12169 h 1560969"/>
              <a:gd name="connsiteX3" fmla="*/ 1817705 w 1817705"/>
              <a:gd name="connsiteY3" fmla="*/ 785397 h 1560969"/>
              <a:gd name="connsiteX4" fmla="*/ 924127 w 1817705"/>
              <a:gd name="connsiteY4" fmla="*/ 1302407 h 1560969"/>
              <a:gd name="connsiteX5" fmla="*/ 431101 w 1817705"/>
              <a:gd name="connsiteY5" fmla="*/ 1560969 h 1560969"/>
              <a:gd name="connsiteX6" fmla="*/ 0 w 1817705"/>
              <a:gd name="connsiteY6" fmla="*/ 786776 h 1560969"/>
              <a:gd name="connsiteX0" fmla="*/ 0 w 1817705"/>
              <a:gd name="connsiteY0" fmla="*/ 791098 h 1565291"/>
              <a:gd name="connsiteX1" fmla="*/ 480725 w 1817705"/>
              <a:gd name="connsiteY1" fmla="*/ 0 h 1565291"/>
              <a:gd name="connsiteX2" fmla="*/ 1386077 w 1817705"/>
              <a:gd name="connsiteY2" fmla="*/ 16491 h 1565291"/>
              <a:gd name="connsiteX3" fmla="*/ 1817705 w 1817705"/>
              <a:gd name="connsiteY3" fmla="*/ 789719 h 1565291"/>
              <a:gd name="connsiteX4" fmla="*/ 924127 w 1817705"/>
              <a:gd name="connsiteY4" fmla="*/ 1306729 h 1565291"/>
              <a:gd name="connsiteX5" fmla="*/ 431101 w 1817705"/>
              <a:gd name="connsiteY5" fmla="*/ 1565291 h 1565291"/>
              <a:gd name="connsiteX6" fmla="*/ 0 w 1817705"/>
              <a:gd name="connsiteY6" fmla="*/ 791098 h 1565291"/>
              <a:gd name="connsiteX0" fmla="*/ 0 w 1817705"/>
              <a:gd name="connsiteY0" fmla="*/ 794136 h 1568329"/>
              <a:gd name="connsiteX1" fmla="*/ 469899 w 1817705"/>
              <a:gd name="connsiteY1" fmla="*/ 0 h 1568329"/>
              <a:gd name="connsiteX2" fmla="*/ 1386077 w 1817705"/>
              <a:gd name="connsiteY2" fmla="*/ 19529 h 1568329"/>
              <a:gd name="connsiteX3" fmla="*/ 1817705 w 1817705"/>
              <a:gd name="connsiteY3" fmla="*/ 792757 h 1568329"/>
              <a:gd name="connsiteX4" fmla="*/ 924127 w 1817705"/>
              <a:gd name="connsiteY4" fmla="*/ 1309767 h 1568329"/>
              <a:gd name="connsiteX5" fmla="*/ 431101 w 1817705"/>
              <a:gd name="connsiteY5" fmla="*/ 1568329 h 1568329"/>
              <a:gd name="connsiteX6" fmla="*/ 0 w 1817705"/>
              <a:gd name="connsiteY6" fmla="*/ 794136 h 1568329"/>
              <a:gd name="connsiteX0" fmla="*/ 0 w 1819652"/>
              <a:gd name="connsiteY0" fmla="*/ 790670 h 1568329"/>
              <a:gd name="connsiteX1" fmla="*/ 471846 w 1819652"/>
              <a:gd name="connsiteY1" fmla="*/ 0 h 1568329"/>
              <a:gd name="connsiteX2" fmla="*/ 1388024 w 1819652"/>
              <a:gd name="connsiteY2" fmla="*/ 19529 h 1568329"/>
              <a:gd name="connsiteX3" fmla="*/ 1819652 w 1819652"/>
              <a:gd name="connsiteY3" fmla="*/ 792757 h 1568329"/>
              <a:gd name="connsiteX4" fmla="*/ 926074 w 1819652"/>
              <a:gd name="connsiteY4" fmla="*/ 1309767 h 1568329"/>
              <a:gd name="connsiteX5" fmla="*/ 433048 w 1819652"/>
              <a:gd name="connsiteY5" fmla="*/ 1568329 h 1568329"/>
              <a:gd name="connsiteX6" fmla="*/ 0 w 1819652"/>
              <a:gd name="connsiteY6" fmla="*/ 790670 h 1568329"/>
              <a:gd name="connsiteX0" fmla="*/ 0 w 1819652"/>
              <a:gd name="connsiteY0" fmla="*/ 796083 h 1573742"/>
              <a:gd name="connsiteX1" fmla="*/ 473365 w 1819652"/>
              <a:gd name="connsiteY1" fmla="*/ 0 h 1573742"/>
              <a:gd name="connsiteX2" fmla="*/ 1388024 w 1819652"/>
              <a:gd name="connsiteY2" fmla="*/ 24942 h 1573742"/>
              <a:gd name="connsiteX3" fmla="*/ 1819652 w 1819652"/>
              <a:gd name="connsiteY3" fmla="*/ 798170 h 1573742"/>
              <a:gd name="connsiteX4" fmla="*/ 926074 w 1819652"/>
              <a:gd name="connsiteY4" fmla="*/ 1315180 h 1573742"/>
              <a:gd name="connsiteX5" fmla="*/ 433048 w 1819652"/>
              <a:gd name="connsiteY5" fmla="*/ 1573742 h 1573742"/>
              <a:gd name="connsiteX6" fmla="*/ 0 w 1819652"/>
              <a:gd name="connsiteY6" fmla="*/ 796083 h 1573742"/>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6074 w 1819652"/>
              <a:gd name="connsiteY4" fmla="*/ 1315180 h 1578123"/>
              <a:gd name="connsiteX5" fmla="*/ 435509 w 1819652"/>
              <a:gd name="connsiteY5" fmla="*/ 1578123 h 1578123"/>
              <a:gd name="connsiteX6" fmla="*/ 0 w 1819652"/>
              <a:gd name="connsiteY6" fmla="*/ 796083 h 1578123"/>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4039 w 1819652"/>
              <a:gd name="connsiteY4" fmla="*/ 1311555 h 1578123"/>
              <a:gd name="connsiteX5" fmla="*/ 435509 w 1819652"/>
              <a:gd name="connsiteY5" fmla="*/ 1578123 h 1578123"/>
              <a:gd name="connsiteX6" fmla="*/ 0 w 1819652"/>
              <a:gd name="connsiteY6" fmla="*/ 796083 h 1578123"/>
              <a:gd name="connsiteX0" fmla="*/ 0 w 1819652"/>
              <a:gd name="connsiteY0" fmla="*/ 796083 h 1574499"/>
              <a:gd name="connsiteX1" fmla="*/ 473365 w 1819652"/>
              <a:gd name="connsiteY1" fmla="*/ 0 h 1574499"/>
              <a:gd name="connsiteX2" fmla="*/ 1388024 w 1819652"/>
              <a:gd name="connsiteY2" fmla="*/ 24942 h 1574499"/>
              <a:gd name="connsiteX3" fmla="*/ 1819652 w 1819652"/>
              <a:gd name="connsiteY3" fmla="*/ 798170 h 1574499"/>
              <a:gd name="connsiteX4" fmla="*/ 924039 w 1819652"/>
              <a:gd name="connsiteY4" fmla="*/ 1311555 h 1574499"/>
              <a:gd name="connsiteX5" fmla="*/ 433473 w 1819652"/>
              <a:gd name="connsiteY5" fmla="*/ 1574499 h 1574499"/>
              <a:gd name="connsiteX6" fmla="*/ 0 w 1819652"/>
              <a:gd name="connsiteY6" fmla="*/ 796083 h 1574499"/>
              <a:gd name="connsiteX0" fmla="*/ 0 w 1823914"/>
              <a:gd name="connsiteY0" fmla="*/ 798478 h 1574499"/>
              <a:gd name="connsiteX1" fmla="*/ 477627 w 1823914"/>
              <a:gd name="connsiteY1" fmla="*/ 0 h 1574499"/>
              <a:gd name="connsiteX2" fmla="*/ 1392286 w 1823914"/>
              <a:gd name="connsiteY2" fmla="*/ 24942 h 1574499"/>
              <a:gd name="connsiteX3" fmla="*/ 1823914 w 1823914"/>
              <a:gd name="connsiteY3" fmla="*/ 798170 h 1574499"/>
              <a:gd name="connsiteX4" fmla="*/ 928301 w 1823914"/>
              <a:gd name="connsiteY4" fmla="*/ 1311555 h 1574499"/>
              <a:gd name="connsiteX5" fmla="*/ 437735 w 1823914"/>
              <a:gd name="connsiteY5" fmla="*/ 1574499 h 1574499"/>
              <a:gd name="connsiteX6" fmla="*/ 0 w 1823914"/>
              <a:gd name="connsiteY6" fmla="*/ 798478 h 157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14" h="1574499">
                <a:moveTo>
                  <a:pt x="0" y="798478"/>
                </a:moveTo>
                <a:lnTo>
                  <a:pt x="477627" y="0"/>
                </a:lnTo>
                <a:lnTo>
                  <a:pt x="1392286" y="24942"/>
                </a:lnTo>
                <a:lnTo>
                  <a:pt x="1823914" y="798170"/>
                </a:lnTo>
                <a:lnTo>
                  <a:pt x="928301" y="1311555"/>
                </a:lnTo>
                <a:lnTo>
                  <a:pt x="437735" y="1574499"/>
                </a:lnTo>
                <a:lnTo>
                  <a:pt x="0" y="798478"/>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quarter" idx="11"/>
          </p:nvPr>
        </p:nvSpPr>
        <p:spPr>
          <a:xfrm>
            <a:off x="495300" y="4082418"/>
            <a:ext cx="7248743" cy="2394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3"/>
          </p:nvPr>
        </p:nvSpPr>
        <p:spPr>
          <a:xfrm>
            <a:off x="8381999"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4"/>
          </p:nvPr>
        </p:nvSpPr>
        <p:spPr>
          <a:xfrm>
            <a:off x="4438650"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5"/>
          </p:nvPr>
        </p:nvSpPr>
        <p:spPr>
          <a:xfrm>
            <a:off x="495300"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3519804"/>
      </p:ext>
    </p:extLst>
  </p:cSld>
  <p:clrMapOvr>
    <a:masterClrMapping/>
  </p:clrMapOvr>
  <p:extLst mod="1">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288">
          <p15:clr>
            <a:srgbClr val="FBAE40"/>
          </p15:clr>
        </p15:guide>
        <p15:guide id="6" orient="horz" pos="696">
          <p15:clr>
            <a:srgbClr val="FBAE40"/>
          </p15:clr>
        </p15:guide>
        <p15:guide id="7" orient="horz" pos="576">
          <p15:clr>
            <a:srgbClr val="FBAE40"/>
          </p15:clr>
        </p15:guide>
        <p15:guide id="8" pos="5280">
          <p15:clr>
            <a:srgbClr val="FBAE40"/>
          </p15:clr>
        </p15:guide>
        <p15:guide id="9" orient="horz" pos="4080">
          <p15:clr>
            <a:srgbClr val="FBAE40"/>
          </p15:clr>
        </p15:guide>
        <p15:guide id="10" pos="792">
          <p15:clr>
            <a:srgbClr val="FBAE40"/>
          </p15:clr>
        </p15:guide>
        <p15:guide id="11" pos="46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16" name="Rectangle 15"/>
          <p:cNvSpPr/>
          <p:nvPr userDrawn="1"/>
        </p:nvSpPr>
        <p:spPr>
          <a:xfrm rot="10800000" flipV="1">
            <a:off x="-4" y="0"/>
            <a:ext cx="12192003" cy="190500"/>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300" y="419099"/>
            <a:ext cx="10515600" cy="457201"/>
          </a:xfrm>
        </p:spPr>
        <p:txBody>
          <a:bodyPr/>
          <a:lstStyle>
            <a:lvl1pPr>
              <a:defRPr b="1">
                <a:solidFill>
                  <a:srgbClr val="1B57AF"/>
                </a:solidFill>
              </a:defRPr>
            </a:lvl1pPr>
          </a:lstStyle>
          <a:p>
            <a:r>
              <a:rPr lang="en-US" dirty="0"/>
              <a:t>CLICK TO EDIT MASTER TITLE STYLE</a:t>
            </a:r>
          </a:p>
        </p:txBody>
      </p:sp>
      <p:sp>
        <p:nvSpPr>
          <p:cNvPr id="7" name="Content Placeholder 4"/>
          <p:cNvSpPr>
            <a:spLocks noGrp="1"/>
          </p:cNvSpPr>
          <p:nvPr>
            <p:ph sz="quarter" idx="11"/>
          </p:nvPr>
        </p:nvSpPr>
        <p:spPr>
          <a:xfrm>
            <a:off x="6701588" y="1104900"/>
            <a:ext cx="4995111" cy="2925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quarter" idx="12"/>
          </p:nvPr>
        </p:nvSpPr>
        <p:spPr>
          <a:xfrm>
            <a:off x="507332" y="1104900"/>
            <a:ext cx="4995111" cy="2925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508000" y="4330700"/>
            <a:ext cx="11188700" cy="21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0986711"/>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552">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9926" y="238125"/>
            <a:ext cx="870608" cy="741586"/>
          </a:xfrm>
          <a:prstGeom prst="rect">
            <a:avLst/>
          </a:prstGeom>
        </p:spPr>
      </p:pic>
      <p:sp>
        <p:nvSpPr>
          <p:cNvPr id="16" name="TextBox 15"/>
          <p:cNvSpPr txBox="1"/>
          <p:nvPr userDrawn="1"/>
        </p:nvSpPr>
        <p:spPr>
          <a:xfrm>
            <a:off x="7728156" y="506412"/>
            <a:ext cx="240644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National</a:t>
            </a:r>
            <a:r>
              <a:rPr lang="en-US" sz="800" baseline="0" dirty="0">
                <a:latin typeface="Arial" panose="020B0604020202020204" pitchFamily="34" charset="0"/>
                <a:cs typeface="Arial" panose="020B0604020202020204" pitchFamily="34" charset="0"/>
              </a:rPr>
              <a:t> Aeronautics and Space Administration</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292018"/>
      </p:ext>
    </p:extLst>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168">
          <p15:clr>
            <a:srgbClr val="FBAE40"/>
          </p15:clr>
        </p15:guide>
        <p15:guide id="6" orient="horz" pos="600">
          <p15:clr>
            <a:srgbClr val="FBAE40"/>
          </p15:clr>
        </p15:guide>
        <p15:guide id="7" orient="horz" pos="408">
          <p15:clr>
            <a:srgbClr val="FBAE40"/>
          </p15:clr>
        </p15:guide>
        <p15:guide id="8" pos="7080">
          <p15:clr>
            <a:srgbClr val="FBAE40"/>
          </p15:clr>
        </p15:guide>
        <p15:guide id="9" orient="horz" pos="3720">
          <p15:clr>
            <a:srgbClr val="FBAE40"/>
          </p15:clr>
        </p15:guide>
        <p15:guide id="10" pos="792">
          <p15:clr>
            <a:srgbClr val="FBAE40"/>
          </p15:clr>
        </p15:guide>
        <p15:guide id="11" pos="46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Rectangle 14"/>
          <p:cNvSpPr/>
          <p:nvPr userDrawn="1"/>
        </p:nvSpPr>
        <p:spPr>
          <a:xfrm>
            <a:off x="0" y="6591300"/>
            <a:ext cx="12192000" cy="266700"/>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p:cNvSpPr/>
          <p:nvPr userDrawn="1"/>
        </p:nvSpPr>
        <p:spPr>
          <a:xfrm flipV="1">
            <a:off x="-2197" y="-3412"/>
            <a:ext cx="1630194" cy="961378"/>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834 w 1584252"/>
              <a:gd name="connsiteY3" fmla="*/ 1023757 h 1023757"/>
              <a:gd name="connsiteX4" fmla="*/ 0 w 1584252"/>
              <a:gd name="connsiteY4" fmla="*/ 0 h 1023757"/>
              <a:gd name="connsiteX0" fmla="*/ 0 w 1584252"/>
              <a:gd name="connsiteY0" fmla="*/ 0 h 1024360"/>
              <a:gd name="connsiteX1" fmla="*/ 1229331 w 1584252"/>
              <a:gd name="connsiteY1" fmla="*/ 0 h 1024360"/>
              <a:gd name="connsiteX2" fmla="*/ 1584252 w 1584252"/>
              <a:gd name="connsiteY2" fmla="*/ 1024360 h 1024360"/>
              <a:gd name="connsiteX3" fmla="*/ 834 w 1584252"/>
              <a:gd name="connsiteY3" fmla="*/ 1023757 h 1024360"/>
              <a:gd name="connsiteX4" fmla="*/ 0 w 1584252"/>
              <a:gd name="connsiteY4" fmla="*/ 0 h 1024360"/>
              <a:gd name="connsiteX0" fmla="*/ 2723 w 1586975"/>
              <a:gd name="connsiteY0" fmla="*/ 0 h 1024360"/>
              <a:gd name="connsiteX1" fmla="*/ 1232054 w 1586975"/>
              <a:gd name="connsiteY1" fmla="*/ 0 h 1024360"/>
              <a:gd name="connsiteX2" fmla="*/ 1586975 w 1586975"/>
              <a:gd name="connsiteY2" fmla="*/ 1024360 h 1024360"/>
              <a:gd name="connsiteX3" fmla="*/ 234 w 1586975"/>
              <a:gd name="connsiteY3" fmla="*/ 1023757 h 1024360"/>
              <a:gd name="connsiteX4" fmla="*/ 2723 w 1586975"/>
              <a:gd name="connsiteY4" fmla="*/ 0 h 1024360"/>
              <a:gd name="connsiteX0" fmla="*/ 0 w 1587575"/>
              <a:gd name="connsiteY0" fmla="*/ 3636 h 1024360"/>
              <a:gd name="connsiteX1" fmla="*/ 1232654 w 1587575"/>
              <a:gd name="connsiteY1" fmla="*/ 0 h 1024360"/>
              <a:gd name="connsiteX2" fmla="*/ 1587575 w 1587575"/>
              <a:gd name="connsiteY2" fmla="*/ 1024360 h 1024360"/>
              <a:gd name="connsiteX3" fmla="*/ 834 w 1587575"/>
              <a:gd name="connsiteY3" fmla="*/ 1023757 h 1024360"/>
              <a:gd name="connsiteX4" fmla="*/ 0 w 1587575"/>
              <a:gd name="connsiteY4" fmla="*/ 3636 h 102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75" h="1024360">
                <a:moveTo>
                  <a:pt x="0" y="3636"/>
                </a:moveTo>
                <a:lnTo>
                  <a:pt x="1232654" y="0"/>
                </a:lnTo>
                <a:lnTo>
                  <a:pt x="1587575" y="1024360"/>
                </a:lnTo>
                <a:lnTo>
                  <a:pt x="834" y="1023757"/>
                </a:lnTo>
                <a:cubicBezTo>
                  <a:pt x="-551" y="684289"/>
                  <a:pt x="1385" y="343104"/>
                  <a:pt x="0" y="3636"/>
                </a:cubicBez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0"/>
          </p:nvPr>
        </p:nvSpPr>
        <p:spPr>
          <a:xfrm>
            <a:off x="1257300" y="1660524"/>
            <a:ext cx="6134100" cy="4680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8382000" y="1660524"/>
            <a:ext cx="3314700" cy="4668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1627997" y="266701"/>
            <a:ext cx="10515600" cy="685799"/>
          </a:xfrm>
        </p:spPr>
        <p:txBody>
          <a:bodyPr/>
          <a:lstStyle>
            <a:lvl1pPr>
              <a:defRPr b="1">
                <a:solidFill>
                  <a:srgbClr val="1B57AF"/>
                </a:solidFill>
              </a:defRPr>
            </a:lvl1pPr>
          </a:lstStyle>
          <a:p>
            <a:r>
              <a:rPr lang="en-US" dirty="0"/>
              <a:t>CLICK TO EDIT MASTER TITLE STYLE</a:t>
            </a:r>
          </a:p>
        </p:txBody>
      </p:sp>
    </p:spTree>
    <p:extLst>
      <p:ext uri="{BB962C8B-B14F-4D97-AF65-F5344CB8AC3E}">
        <p14:creationId xmlns:p14="http://schemas.microsoft.com/office/powerpoint/2010/main" val="1958397639"/>
      </p:ext>
    </p:extLst>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1080">
          <p15:clr>
            <a:srgbClr val="FBAE40"/>
          </p15:clr>
        </p15:guide>
        <p15:guide id="5" orient="horz" pos="240">
          <p15:clr>
            <a:srgbClr val="FBAE40"/>
          </p15:clr>
        </p15:guide>
        <p15:guide id="6" orient="horz" pos="720">
          <p15:clr>
            <a:srgbClr val="FBAE40"/>
          </p15:clr>
        </p15:guide>
        <p15:guide id="7" orient="horz" pos="504">
          <p15:clr>
            <a:srgbClr val="FBAE40"/>
          </p15:clr>
        </p15:guide>
        <p15:guide id="8" pos="5280">
          <p15:clr>
            <a:srgbClr val="FBAE40"/>
          </p15:clr>
        </p15:guide>
        <p15:guide id="9" orient="horz" pos="3984">
          <p15:clr>
            <a:srgbClr val="FBAE40"/>
          </p15:clr>
        </p15:guide>
        <p15:guide id="10" pos="792">
          <p15:clr>
            <a:srgbClr val="FBAE40"/>
          </p15:clr>
        </p15:guide>
        <p15:guide id="11" pos="46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15" name="Rectangle 14"/>
          <p:cNvSpPr/>
          <p:nvPr userDrawn="1"/>
        </p:nvSpPr>
        <p:spPr>
          <a:xfrm>
            <a:off x="0" y="6591300"/>
            <a:ext cx="12192000" cy="266700"/>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p:cNvSpPr/>
          <p:nvPr userDrawn="1"/>
        </p:nvSpPr>
        <p:spPr>
          <a:xfrm flipV="1">
            <a:off x="-2197" y="-3412"/>
            <a:ext cx="1630194" cy="961378"/>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834 w 1584252"/>
              <a:gd name="connsiteY3" fmla="*/ 1023757 h 1023757"/>
              <a:gd name="connsiteX4" fmla="*/ 0 w 1584252"/>
              <a:gd name="connsiteY4" fmla="*/ 0 h 1023757"/>
              <a:gd name="connsiteX0" fmla="*/ 0 w 1584252"/>
              <a:gd name="connsiteY0" fmla="*/ 0 h 1024360"/>
              <a:gd name="connsiteX1" fmla="*/ 1229331 w 1584252"/>
              <a:gd name="connsiteY1" fmla="*/ 0 h 1024360"/>
              <a:gd name="connsiteX2" fmla="*/ 1584252 w 1584252"/>
              <a:gd name="connsiteY2" fmla="*/ 1024360 h 1024360"/>
              <a:gd name="connsiteX3" fmla="*/ 834 w 1584252"/>
              <a:gd name="connsiteY3" fmla="*/ 1023757 h 1024360"/>
              <a:gd name="connsiteX4" fmla="*/ 0 w 1584252"/>
              <a:gd name="connsiteY4" fmla="*/ 0 h 1024360"/>
              <a:gd name="connsiteX0" fmla="*/ 2723 w 1586975"/>
              <a:gd name="connsiteY0" fmla="*/ 0 h 1024360"/>
              <a:gd name="connsiteX1" fmla="*/ 1232054 w 1586975"/>
              <a:gd name="connsiteY1" fmla="*/ 0 h 1024360"/>
              <a:gd name="connsiteX2" fmla="*/ 1586975 w 1586975"/>
              <a:gd name="connsiteY2" fmla="*/ 1024360 h 1024360"/>
              <a:gd name="connsiteX3" fmla="*/ 234 w 1586975"/>
              <a:gd name="connsiteY3" fmla="*/ 1023757 h 1024360"/>
              <a:gd name="connsiteX4" fmla="*/ 2723 w 1586975"/>
              <a:gd name="connsiteY4" fmla="*/ 0 h 1024360"/>
              <a:gd name="connsiteX0" fmla="*/ 0 w 1587575"/>
              <a:gd name="connsiteY0" fmla="*/ 3636 h 1024360"/>
              <a:gd name="connsiteX1" fmla="*/ 1232654 w 1587575"/>
              <a:gd name="connsiteY1" fmla="*/ 0 h 1024360"/>
              <a:gd name="connsiteX2" fmla="*/ 1587575 w 1587575"/>
              <a:gd name="connsiteY2" fmla="*/ 1024360 h 1024360"/>
              <a:gd name="connsiteX3" fmla="*/ 834 w 1587575"/>
              <a:gd name="connsiteY3" fmla="*/ 1023757 h 1024360"/>
              <a:gd name="connsiteX4" fmla="*/ 0 w 1587575"/>
              <a:gd name="connsiteY4" fmla="*/ 3636 h 102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75" h="1024360">
                <a:moveTo>
                  <a:pt x="0" y="3636"/>
                </a:moveTo>
                <a:lnTo>
                  <a:pt x="1232654" y="0"/>
                </a:lnTo>
                <a:lnTo>
                  <a:pt x="1587575" y="1024360"/>
                </a:lnTo>
                <a:lnTo>
                  <a:pt x="834" y="1023757"/>
                </a:lnTo>
                <a:cubicBezTo>
                  <a:pt x="-551" y="684289"/>
                  <a:pt x="1385" y="343104"/>
                  <a:pt x="0" y="3636"/>
                </a:cubicBez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p:cNvSpPr>
          <p:nvPr userDrawn="1"/>
        </p:nvSpPr>
        <p:spPr>
          <a:xfrm>
            <a:off x="1483619" y="293042"/>
            <a:ext cx="9413277" cy="64040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solidFill>
                  <a:srgbClr val="1B57AF"/>
                </a:solidFill>
              </a:rPr>
              <a:t>ACKNOWLEDGEMENTS</a:t>
            </a:r>
          </a:p>
        </p:txBody>
      </p:sp>
      <p:sp>
        <p:nvSpPr>
          <p:cNvPr id="2" name="Rectangle 1"/>
          <p:cNvSpPr/>
          <p:nvPr userDrawn="1"/>
        </p:nvSpPr>
        <p:spPr>
          <a:xfrm>
            <a:off x="495300" y="6249808"/>
            <a:ext cx="1120139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2">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4435" y="386363"/>
            <a:ext cx="2112264" cy="425769"/>
          </a:xfrm>
          <a:prstGeom prst="rect">
            <a:avLst/>
          </a:prstGeom>
        </p:spPr>
      </p:pic>
    </p:spTree>
    <p:extLst>
      <p:ext uri="{BB962C8B-B14F-4D97-AF65-F5344CB8AC3E}">
        <p14:creationId xmlns:p14="http://schemas.microsoft.com/office/powerpoint/2010/main" val="663800709"/>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5" orient="horz" pos="240">
          <p15:clr>
            <a:srgbClr val="FBAE40"/>
          </p15:clr>
        </p15:guide>
        <p15:guide id="6" orient="horz" pos="768">
          <p15:clr>
            <a:srgbClr val="FBAE40"/>
          </p15:clr>
        </p15:guide>
        <p15:guide id="7" orient="horz" pos="504">
          <p15:clr>
            <a:srgbClr val="FBAE40"/>
          </p15:clr>
        </p15:guide>
        <p15:guide id="9" orient="horz" pos="3840">
          <p15:clr>
            <a:srgbClr val="FBAE40"/>
          </p15:clr>
        </p15:guide>
        <p15:guide id="10" pos="792">
          <p15:clr>
            <a:srgbClr val="FBAE40"/>
          </p15:clr>
        </p15:guide>
        <p15:guide id="11" pos="3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6" name="Rectangle 15"/>
          <p:cNvSpPr/>
          <p:nvPr userDrawn="1"/>
        </p:nvSpPr>
        <p:spPr>
          <a:xfrm>
            <a:off x="0" y="428625"/>
            <a:ext cx="12192000" cy="600075"/>
          </a:xfrm>
          <a:prstGeom prst="rect">
            <a:avLst/>
          </a:prstGeom>
          <a:solidFill>
            <a:srgbClr val="1B57AF"/>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4"/>
          <p:cNvSpPr/>
          <p:nvPr userDrawn="1"/>
        </p:nvSpPr>
        <p:spPr>
          <a:xfrm>
            <a:off x="1" y="5847908"/>
            <a:ext cx="1584252" cy="1020725"/>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6069 h 1020725"/>
              <a:gd name="connsiteX4" fmla="*/ 0 w 1584252"/>
              <a:gd name="connsiteY4" fmla="*/ 0 h 102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252" h="1020725">
                <a:moveTo>
                  <a:pt x="0" y="0"/>
                </a:moveTo>
                <a:lnTo>
                  <a:pt x="1244009" y="0"/>
                </a:lnTo>
                <a:lnTo>
                  <a:pt x="1584252" y="1020725"/>
                </a:lnTo>
                <a:lnTo>
                  <a:pt x="0" y="1016069"/>
                </a:lnTo>
                <a:lnTo>
                  <a:pt x="0" y="0"/>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57300" y="428625"/>
            <a:ext cx="10439400" cy="676275"/>
          </a:xfrm>
        </p:spPr>
        <p:txBody>
          <a:bodyPr/>
          <a:lstStyle>
            <a:lvl1pPr>
              <a:defRPr b="1">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1265320"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7" name="Content Placeholder 3"/>
          <p:cNvSpPr>
            <a:spLocks noGrp="1"/>
          </p:cNvSpPr>
          <p:nvPr>
            <p:ph sz="quarter" idx="11"/>
          </p:nvPr>
        </p:nvSpPr>
        <p:spPr>
          <a:xfrm>
            <a:off x="4847473"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8" name="Content Placeholder 3"/>
          <p:cNvSpPr>
            <a:spLocks noGrp="1"/>
          </p:cNvSpPr>
          <p:nvPr>
            <p:ph sz="quarter" idx="12"/>
          </p:nvPr>
        </p:nvSpPr>
        <p:spPr>
          <a:xfrm>
            <a:off x="8429625"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6" name="Content Placeholder 5"/>
          <p:cNvSpPr>
            <a:spLocks noGrp="1"/>
          </p:cNvSpPr>
          <p:nvPr>
            <p:ph sz="quarter" idx="13"/>
          </p:nvPr>
        </p:nvSpPr>
        <p:spPr>
          <a:xfrm>
            <a:off x="1265238" y="4535150"/>
            <a:ext cx="10431462" cy="1058862"/>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Tree>
    <p:extLst>
      <p:ext uri="{BB962C8B-B14F-4D97-AF65-F5344CB8AC3E}">
        <p14:creationId xmlns:p14="http://schemas.microsoft.com/office/powerpoint/2010/main" val="3212907488"/>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480">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4" name="Hexagon 33"/>
          <p:cNvSpPr/>
          <p:nvPr userDrawn="1"/>
        </p:nvSpPr>
        <p:spPr>
          <a:xfrm rot="7200000">
            <a:off x="277328" y="-2758"/>
            <a:ext cx="564654" cy="491214"/>
          </a:xfrm>
          <a:prstGeom prst="hexagon">
            <a:avLst>
              <a:gd name="adj" fmla="val 28832"/>
              <a:gd name="vf" fmla="val 115470"/>
            </a:avLst>
          </a:prstGeom>
          <a:solidFill>
            <a:srgbClr val="1B57A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p:cNvSpPr/>
          <p:nvPr userDrawn="1"/>
        </p:nvSpPr>
        <p:spPr>
          <a:xfrm>
            <a:off x="9465270" y="5257798"/>
            <a:ext cx="1839440" cy="1600202"/>
          </a:xfrm>
          <a:prstGeom prst="hexagon">
            <a:avLst>
              <a:gd name="adj" fmla="val 28832"/>
              <a:gd name="vf" fmla="val 115470"/>
            </a:avLst>
          </a:prstGeom>
          <a:solidFill>
            <a:srgbClr val="1B57A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2"/>
          <p:cNvSpPr/>
          <p:nvPr userDrawn="1"/>
        </p:nvSpPr>
        <p:spPr>
          <a:xfrm rot="17959359">
            <a:off x="11007348" y="5964986"/>
            <a:ext cx="1360090" cy="1181147"/>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443624 w 1396630"/>
              <a:gd name="connsiteY0" fmla="*/ 732897 h 1560969"/>
              <a:gd name="connsiteX1" fmla="*/ 33812 w 1396630"/>
              <a:gd name="connsiteY1" fmla="*/ 0 h 1560969"/>
              <a:gd name="connsiteX2" fmla="*/ 954976 w 1396630"/>
              <a:gd name="connsiteY2" fmla="*/ 12169 h 1560969"/>
              <a:gd name="connsiteX3" fmla="*/ 1396630 w 1396630"/>
              <a:gd name="connsiteY3" fmla="*/ 803246 h 1560969"/>
              <a:gd name="connsiteX4" fmla="*/ 493026 w 1396630"/>
              <a:gd name="connsiteY4" fmla="*/ 1302407 h 1560969"/>
              <a:gd name="connsiteX5" fmla="*/ 0 w 1396630"/>
              <a:gd name="connsiteY5" fmla="*/ 1560969 h 1560969"/>
              <a:gd name="connsiteX6" fmla="*/ 443624 w 1396630"/>
              <a:gd name="connsiteY6" fmla="*/ 732897 h 1560969"/>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73096 w 1362818"/>
              <a:gd name="connsiteY5" fmla="*/ 1000169 h 1302407"/>
              <a:gd name="connsiteX6" fmla="*/ 409812 w 1362818"/>
              <a:gd name="connsiteY6" fmla="*/ 732897 h 1302407"/>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63848 w 1362818"/>
              <a:gd name="connsiteY5" fmla="*/ 1013820 h 1302407"/>
              <a:gd name="connsiteX6" fmla="*/ 409812 w 1362818"/>
              <a:gd name="connsiteY6" fmla="*/ 732897 h 1302407"/>
              <a:gd name="connsiteX0" fmla="*/ 409812 w 1362818"/>
              <a:gd name="connsiteY0" fmla="*/ 732897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409812 w 1362818"/>
              <a:gd name="connsiteY6" fmla="*/ 732897 h 1186051"/>
              <a:gd name="connsiteX0" fmla="*/ 232726 w 1362818"/>
              <a:gd name="connsiteY0" fmla="*/ 417623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232726 w 1362818"/>
              <a:gd name="connsiteY6" fmla="*/ 417623 h 1186051"/>
              <a:gd name="connsiteX0" fmla="*/ 232726 w 1362818"/>
              <a:gd name="connsiteY0" fmla="*/ 417623 h 1201887"/>
              <a:gd name="connsiteX1" fmla="*/ 0 w 1362818"/>
              <a:gd name="connsiteY1" fmla="*/ 0 h 1201887"/>
              <a:gd name="connsiteX2" fmla="*/ 921164 w 1362818"/>
              <a:gd name="connsiteY2" fmla="*/ 12169 h 1201887"/>
              <a:gd name="connsiteX3" fmla="*/ 1362818 w 1362818"/>
              <a:gd name="connsiteY3" fmla="*/ 803246 h 1201887"/>
              <a:gd name="connsiteX4" fmla="*/ 661717 w 1362818"/>
              <a:gd name="connsiteY4" fmla="*/ 1201887 h 1201887"/>
              <a:gd name="connsiteX5" fmla="*/ 563848 w 1362818"/>
              <a:gd name="connsiteY5" fmla="*/ 1013820 h 1201887"/>
              <a:gd name="connsiteX6" fmla="*/ 232726 w 1362818"/>
              <a:gd name="connsiteY6" fmla="*/ 417623 h 1201887"/>
              <a:gd name="connsiteX0" fmla="*/ 232726 w 1362818"/>
              <a:gd name="connsiteY0" fmla="*/ 417623 h 1178108"/>
              <a:gd name="connsiteX1" fmla="*/ 0 w 1362818"/>
              <a:gd name="connsiteY1" fmla="*/ 0 h 1178108"/>
              <a:gd name="connsiteX2" fmla="*/ 921164 w 1362818"/>
              <a:gd name="connsiteY2" fmla="*/ 12169 h 1178108"/>
              <a:gd name="connsiteX3" fmla="*/ 1362818 w 1362818"/>
              <a:gd name="connsiteY3" fmla="*/ 803246 h 1178108"/>
              <a:gd name="connsiteX4" fmla="*/ 653128 w 1362818"/>
              <a:gd name="connsiteY4" fmla="*/ 1178108 h 1178108"/>
              <a:gd name="connsiteX5" fmla="*/ 563848 w 1362818"/>
              <a:gd name="connsiteY5" fmla="*/ 1013820 h 1178108"/>
              <a:gd name="connsiteX6" fmla="*/ 232726 w 1362818"/>
              <a:gd name="connsiteY6" fmla="*/ 417623 h 1178108"/>
              <a:gd name="connsiteX0" fmla="*/ 232726 w 1354677"/>
              <a:gd name="connsiteY0" fmla="*/ 417623 h 1178108"/>
              <a:gd name="connsiteX1" fmla="*/ 0 w 1354677"/>
              <a:gd name="connsiteY1" fmla="*/ 0 h 1178108"/>
              <a:gd name="connsiteX2" fmla="*/ 921164 w 1354677"/>
              <a:gd name="connsiteY2" fmla="*/ 12169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8108"/>
              <a:gd name="connsiteX1" fmla="*/ 0 w 1354677"/>
              <a:gd name="connsiteY1" fmla="*/ 0 h 1178108"/>
              <a:gd name="connsiteX2" fmla="*/ 919128 w 1354677"/>
              <a:gd name="connsiteY2" fmla="*/ 8545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9627"/>
              <a:gd name="connsiteX1" fmla="*/ 0 w 1354677"/>
              <a:gd name="connsiteY1" fmla="*/ 0 h 1179627"/>
              <a:gd name="connsiteX2" fmla="*/ 919128 w 1354677"/>
              <a:gd name="connsiteY2" fmla="*/ 8545 h 1179627"/>
              <a:gd name="connsiteX3" fmla="*/ 1354677 w 1354677"/>
              <a:gd name="connsiteY3" fmla="*/ 788751 h 1179627"/>
              <a:gd name="connsiteX4" fmla="*/ 658541 w 1354677"/>
              <a:gd name="connsiteY4" fmla="*/ 1179627 h 1179627"/>
              <a:gd name="connsiteX5" fmla="*/ 563848 w 1354677"/>
              <a:gd name="connsiteY5" fmla="*/ 1013820 h 1179627"/>
              <a:gd name="connsiteX6" fmla="*/ 232726 w 1354677"/>
              <a:gd name="connsiteY6" fmla="*/ 417623 h 1179627"/>
              <a:gd name="connsiteX0" fmla="*/ 238139 w 1360090"/>
              <a:gd name="connsiteY0" fmla="*/ 419143 h 1181147"/>
              <a:gd name="connsiteX1" fmla="*/ 0 w 1360090"/>
              <a:gd name="connsiteY1" fmla="*/ 0 h 1181147"/>
              <a:gd name="connsiteX2" fmla="*/ 924541 w 1360090"/>
              <a:gd name="connsiteY2" fmla="*/ 10065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 name="connsiteX0" fmla="*/ 238139 w 1360090"/>
              <a:gd name="connsiteY0" fmla="*/ 419143 h 1181147"/>
              <a:gd name="connsiteX1" fmla="*/ 0 w 1360090"/>
              <a:gd name="connsiteY1" fmla="*/ 0 h 1181147"/>
              <a:gd name="connsiteX2" fmla="*/ 923375 w 1360090"/>
              <a:gd name="connsiteY2" fmla="*/ 7989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0" h="1181147">
                <a:moveTo>
                  <a:pt x="238139" y="419143"/>
                </a:moveTo>
                <a:lnTo>
                  <a:pt x="0" y="0"/>
                </a:lnTo>
                <a:lnTo>
                  <a:pt x="923375" y="7989"/>
                </a:lnTo>
                <a:lnTo>
                  <a:pt x="1360090" y="790271"/>
                </a:lnTo>
                <a:lnTo>
                  <a:pt x="663954" y="1181147"/>
                </a:lnTo>
                <a:lnTo>
                  <a:pt x="569261" y="1015340"/>
                </a:lnTo>
                <a:lnTo>
                  <a:pt x="238139" y="419143"/>
                </a:lnTo>
                <a:close/>
              </a:path>
            </a:pathLst>
          </a:custGeom>
          <a:solidFill>
            <a:srgbClr val="1B57A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2"/>
          <p:cNvSpPr/>
          <p:nvPr userDrawn="1"/>
        </p:nvSpPr>
        <p:spPr>
          <a:xfrm rot="17959359">
            <a:off x="10826639" y="4475820"/>
            <a:ext cx="1823914" cy="1574499"/>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0 w 1815101"/>
              <a:gd name="connsiteY0" fmla="*/ 791411 h 1560969"/>
              <a:gd name="connsiteX1" fmla="*/ 462309 w 1815101"/>
              <a:gd name="connsiteY1" fmla="*/ 0 h 1560969"/>
              <a:gd name="connsiteX2" fmla="*/ 1383473 w 1815101"/>
              <a:gd name="connsiteY2" fmla="*/ 12169 h 1560969"/>
              <a:gd name="connsiteX3" fmla="*/ 1815101 w 1815101"/>
              <a:gd name="connsiteY3" fmla="*/ 785397 h 1560969"/>
              <a:gd name="connsiteX4" fmla="*/ 921523 w 1815101"/>
              <a:gd name="connsiteY4" fmla="*/ 1302407 h 1560969"/>
              <a:gd name="connsiteX5" fmla="*/ 428497 w 1815101"/>
              <a:gd name="connsiteY5" fmla="*/ 1560969 h 1560969"/>
              <a:gd name="connsiteX6" fmla="*/ 0 w 1815101"/>
              <a:gd name="connsiteY6" fmla="*/ 791411 h 1560969"/>
              <a:gd name="connsiteX0" fmla="*/ 0 w 1817705"/>
              <a:gd name="connsiteY0" fmla="*/ 786776 h 1560969"/>
              <a:gd name="connsiteX1" fmla="*/ 464913 w 1817705"/>
              <a:gd name="connsiteY1" fmla="*/ 0 h 1560969"/>
              <a:gd name="connsiteX2" fmla="*/ 1386077 w 1817705"/>
              <a:gd name="connsiteY2" fmla="*/ 12169 h 1560969"/>
              <a:gd name="connsiteX3" fmla="*/ 1817705 w 1817705"/>
              <a:gd name="connsiteY3" fmla="*/ 785397 h 1560969"/>
              <a:gd name="connsiteX4" fmla="*/ 924127 w 1817705"/>
              <a:gd name="connsiteY4" fmla="*/ 1302407 h 1560969"/>
              <a:gd name="connsiteX5" fmla="*/ 431101 w 1817705"/>
              <a:gd name="connsiteY5" fmla="*/ 1560969 h 1560969"/>
              <a:gd name="connsiteX6" fmla="*/ 0 w 1817705"/>
              <a:gd name="connsiteY6" fmla="*/ 786776 h 1560969"/>
              <a:gd name="connsiteX0" fmla="*/ 0 w 1817705"/>
              <a:gd name="connsiteY0" fmla="*/ 791098 h 1565291"/>
              <a:gd name="connsiteX1" fmla="*/ 480725 w 1817705"/>
              <a:gd name="connsiteY1" fmla="*/ 0 h 1565291"/>
              <a:gd name="connsiteX2" fmla="*/ 1386077 w 1817705"/>
              <a:gd name="connsiteY2" fmla="*/ 16491 h 1565291"/>
              <a:gd name="connsiteX3" fmla="*/ 1817705 w 1817705"/>
              <a:gd name="connsiteY3" fmla="*/ 789719 h 1565291"/>
              <a:gd name="connsiteX4" fmla="*/ 924127 w 1817705"/>
              <a:gd name="connsiteY4" fmla="*/ 1306729 h 1565291"/>
              <a:gd name="connsiteX5" fmla="*/ 431101 w 1817705"/>
              <a:gd name="connsiteY5" fmla="*/ 1565291 h 1565291"/>
              <a:gd name="connsiteX6" fmla="*/ 0 w 1817705"/>
              <a:gd name="connsiteY6" fmla="*/ 791098 h 1565291"/>
              <a:gd name="connsiteX0" fmla="*/ 0 w 1817705"/>
              <a:gd name="connsiteY0" fmla="*/ 794136 h 1568329"/>
              <a:gd name="connsiteX1" fmla="*/ 469899 w 1817705"/>
              <a:gd name="connsiteY1" fmla="*/ 0 h 1568329"/>
              <a:gd name="connsiteX2" fmla="*/ 1386077 w 1817705"/>
              <a:gd name="connsiteY2" fmla="*/ 19529 h 1568329"/>
              <a:gd name="connsiteX3" fmla="*/ 1817705 w 1817705"/>
              <a:gd name="connsiteY3" fmla="*/ 792757 h 1568329"/>
              <a:gd name="connsiteX4" fmla="*/ 924127 w 1817705"/>
              <a:gd name="connsiteY4" fmla="*/ 1309767 h 1568329"/>
              <a:gd name="connsiteX5" fmla="*/ 431101 w 1817705"/>
              <a:gd name="connsiteY5" fmla="*/ 1568329 h 1568329"/>
              <a:gd name="connsiteX6" fmla="*/ 0 w 1817705"/>
              <a:gd name="connsiteY6" fmla="*/ 794136 h 1568329"/>
              <a:gd name="connsiteX0" fmla="*/ 0 w 1819652"/>
              <a:gd name="connsiteY0" fmla="*/ 790670 h 1568329"/>
              <a:gd name="connsiteX1" fmla="*/ 471846 w 1819652"/>
              <a:gd name="connsiteY1" fmla="*/ 0 h 1568329"/>
              <a:gd name="connsiteX2" fmla="*/ 1388024 w 1819652"/>
              <a:gd name="connsiteY2" fmla="*/ 19529 h 1568329"/>
              <a:gd name="connsiteX3" fmla="*/ 1819652 w 1819652"/>
              <a:gd name="connsiteY3" fmla="*/ 792757 h 1568329"/>
              <a:gd name="connsiteX4" fmla="*/ 926074 w 1819652"/>
              <a:gd name="connsiteY4" fmla="*/ 1309767 h 1568329"/>
              <a:gd name="connsiteX5" fmla="*/ 433048 w 1819652"/>
              <a:gd name="connsiteY5" fmla="*/ 1568329 h 1568329"/>
              <a:gd name="connsiteX6" fmla="*/ 0 w 1819652"/>
              <a:gd name="connsiteY6" fmla="*/ 790670 h 1568329"/>
              <a:gd name="connsiteX0" fmla="*/ 0 w 1819652"/>
              <a:gd name="connsiteY0" fmla="*/ 796083 h 1573742"/>
              <a:gd name="connsiteX1" fmla="*/ 473365 w 1819652"/>
              <a:gd name="connsiteY1" fmla="*/ 0 h 1573742"/>
              <a:gd name="connsiteX2" fmla="*/ 1388024 w 1819652"/>
              <a:gd name="connsiteY2" fmla="*/ 24942 h 1573742"/>
              <a:gd name="connsiteX3" fmla="*/ 1819652 w 1819652"/>
              <a:gd name="connsiteY3" fmla="*/ 798170 h 1573742"/>
              <a:gd name="connsiteX4" fmla="*/ 926074 w 1819652"/>
              <a:gd name="connsiteY4" fmla="*/ 1315180 h 1573742"/>
              <a:gd name="connsiteX5" fmla="*/ 433048 w 1819652"/>
              <a:gd name="connsiteY5" fmla="*/ 1573742 h 1573742"/>
              <a:gd name="connsiteX6" fmla="*/ 0 w 1819652"/>
              <a:gd name="connsiteY6" fmla="*/ 796083 h 1573742"/>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6074 w 1819652"/>
              <a:gd name="connsiteY4" fmla="*/ 1315180 h 1578123"/>
              <a:gd name="connsiteX5" fmla="*/ 435509 w 1819652"/>
              <a:gd name="connsiteY5" fmla="*/ 1578123 h 1578123"/>
              <a:gd name="connsiteX6" fmla="*/ 0 w 1819652"/>
              <a:gd name="connsiteY6" fmla="*/ 796083 h 1578123"/>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4039 w 1819652"/>
              <a:gd name="connsiteY4" fmla="*/ 1311555 h 1578123"/>
              <a:gd name="connsiteX5" fmla="*/ 435509 w 1819652"/>
              <a:gd name="connsiteY5" fmla="*/ 1578123 h 1578123"/>
              <a:gd name="connsiteX6" fmla="*/ 0 w 1819652"/>
              <a:gd name="connsiteY6" fmla="*/ 796083 h 1578123"/>
              <a:gd name="connsiteX0" fmla="*/ 0 w 1819652"/>
              <a:gd name="connsiteY0" fmla="*/ 796083 h 1574499"/>
              <a:gd name="connsiteX1" fmla="*/ 473365 w 1819652"/>
              <a:gd name="connsiteY1" fmla="*/ 0 h 1574499"/>
              <a:gd name="connsiteX2" fmla="*/ 1388024 w 1819652"/>
              <a:gd name="connsiteY2" fmla="*/ 24942 h 1574499"/>
              <a:gd name="connsiteX3" fmla="*/ 1819652 w 1819652"/>
              <a:gd name="connsiteY3" fmla="*/ 798170 h 1574499"/>
              <a:gd name="connsiteX4" fmla="*/ 924039 w 1819652"/>
              <a:gd name="connsiteY4" fmla="*/ 1311555 h 1574499"/>
              <a:gd name="connsiteX5" fmla="*/ 433473 w 1819652"/>
              <a:gd name="connsiteY5" fmla="*/ 1574499 h 1574499"/>
              <a:gd name="connsiteX6" fmla="*/ 0 w 1819652"/>
              <a:gd name="connsiteY6" fmla="*/ 796083 h 1574499"/>
              <a:gd name="connsiteX0" fmla="*/ 0 w 1823914"/>
              <a:gd name="connsiteY0" fmla="*/ 798478 h 1574499"/>
              <a:gd name="connsiteX1" fmla="*/ 477627 w 1823914"/>
              <a:gd name="connsiteY1" fmla="*/ 0 h 1574499"/>
              <a:gd name="connsiteX2" fmla="*/ 1392286 w 1823914"/>
              <a:gd name="connsiteY2" fmla="*/ 24942 h 1574499"/>
              <a:gd name="connsiteX3" fmla="*/ 1823914 w 1823914"/>
              <a:gd name="connsiteY3" fmla="*/ 798170 h 1574499"/>
              <a:gd name="connsiteX4" fmla="*/ 928301 w 1823914"/>
              <a:gd name="connsiteY4" fmla="*/ 1311555 h 1574499"/>
              <a:gd name="connsiteX5" fmla="*/ 437735 w 1823914"/>
              <a:gd name="connsiteY5" fmla="*/ 1574499 h 1574499"/>
              <a:gd name="connsiteX6" fmla="*/ 0 w 1823914"/>
              <a:gd name="connsiteY6" fmla="*/ 798478 h 157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14" h="1574499">
                <a:moveTo>
                  <a:pt x="0" y="798478"/>
                </a:moveTo>
                <a:lnTo>
                  <a:pt x="477627" y="0"/>
                </a:lnTo>
                <a:lnTo>
                  <a:pt x="1392286" y="24942"/>
                </a:lnTo>
                <a:lnTo>
                  <a:pt x="1823914" y="798170"/>
                </a:lnTo>
                <a:lnTo>
                  <a:pt x="928301" y="1311555"/>
                </a:lnTo>
                <a:lnTo>
                  <a:pt x="437735" y="1574499"/>
                </a:lnTo>
                <a:lnTo>
                  <a:pt x="0" y="798478"/>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userDrawn="1"/>
        </p:nvSpPr>
        <p:spPr>
          <a:xfrm>
            <a:off x="-2159" y="241064"/>
            <a:ext cx="423938" cy="491799"/>
          </a:xfrm>
          <a:custGeom>
            <a:avLst/>
            <a:gdLst>
              <a:gd name="connsiteX0" fmla="*/ 0 w 1063812"/>
              <a:gd name="connsiteY0" fmla="*/ 466165 h 932330"/>
              <a:gd name="connsiteX1" fmla="*/ 233083 w 1063812"/>
              <a:gd name="connsiteY1" fmla="*/ 0 h 932330"/>
              <a:gd name="connsiteX2" fmla="*/ 830730 w 1063812"/>
              <a:gd name="connsiteY2" fmla="*/ 0 h 932330"/>
              <a:gd name="connsiteX3" fmla="*/ 1063812 w 1063812"/>
              <a:gd name="connsiteY3" fmla="*/ 466165 h 932330"/>
              <a:gd name="connsiteX4" fmla="*/ 830730 w 1063812"/>
              <a:gd name="connsiteY4" fmla="*/ 932330 h 932330"/>
              <a:gd name="connsiteX5" fmla="*/ 233083 w 1063812"/>
              <a:gd name="connsiteY5" fmla="*/ 932330 h 932330"/>
              <a:gd name="connsiteX6" fmla="*/ 0 w 1063812"/>
              <a:gd name="connsiteY6" fmla="*/ 466165 h 932330"/>
              <a:gd name="connsiteX0" fmla="*/ 0 w 1063812"/>
              <a:gd name="connsiteY0" fmla="*/ 466165 h 932330"/>
              <a:gd name="connsiteX1" fmla="*/ 233083 w 1063812"/>
              <a:gd name="connsiteY1" fmla="*/ 0 h 932330"/>
              <a:gd name="connsiteX2" fmla="*/ 830730 w 1063812"/>
              <a:gd name="connsiteY2" fmla="*/ 0 h 932330"/>
              <a:gd name="connsiteX3" fmla="*/ 1063812 w 1063812"/>
              <a:gd name="connsiteY3" fmla="*/ 466165 h 932330"/>
              <a:gd name="connsiteX4" fmla="*/ 514024 w 1063812"/>
              <a:gd name="connsiteY4" fmla="*/ 929949 h 932330"/>
              <a:gd name="connsiteX5" fmla="*/ 233083 w 1063812"/>
              <a:gd name="connsiteY5" fmla="*/ 932330 h 932330"/>
              <a:gd name="connsiteX6" fmla="*/ 0 w 1063812"/>
              <a:gd name="connsiteY6" fmla="*/ 466165 h 932330"/>
              <a:gd name="connsiteX0" fmla="*/ 0 w 830730"/>
              <a:gd name="connsiteY0" fmla="*/ 466165 h 932330"/>
              <a:gd name="connsiteX1" fmla="*/ 233083 w 830730"/>
              <a:gd name="connsiteY1" fmla="*/ 0 h 932330"/>
              <a:gd name="connsiteX2" fmla="*/ 830730 w 830730"/>
              <a:gd name="connsiteY2" fmla="*/ 0 h 932330"/>
              <a:gd name="connsiteX3" fmla="*/ 659000 w 830730"/>
              <a:gd name="connsiteY3" fmla="*/ 687621 h 932330"/>
              <a:gd name="connsiteX4" fmla="*/ 514024 w 830730"/>
              <a:gd name="connsiteY4" fmla="*/ 929949 h 932330"/>
              <a:gd name="connsiteX5" fmla="*/ 233083 w 830730"/>
              <a:gd name="connsiteY5" fmla="*/ 932330 h 932330"/>
              <a:gd name="connsiteX6" fmla="*/ 0 w 830730"/>
              <a:gd name="connsiteY6" fmla="*/ 466165 h 932330"/>
              <a:gd name="connsiteX0" fmla="*/ 0 w 659000"/>
              <a:gd name="connsiteY0" fmla="*/ 466165 h 932330"/>
              <a:gd name="connsiteX1" fmla="*/ 233083 w 659000"/>
              <a:gd name="connsiteY1" fmla="*/ 0 h 932330"/>
              <a:gd name="connsiteX2" fmla="*/ 521168 w 659000"/>
              <a:gd name="connsiteY2" fmla="*/ 445294 h 932330"/>
              <a:gd name="connsiteX3" fmla="*/ 659000 w 659000"/>
              <a:gd name="connsiteY3" fmla="*/ 687621 h 932330"/>
              <a:gd name="connsiteX4" fmla="*/ 514024 w 659000"/>
              <a:gd name="connsiteY4" fmla="*/ 929949 h 932330"/>
              <a:gd name="connsiteX5" fmla="*/ 233083 w 659000"/>
              <a:gd name="connsiteY5" fmla="*/ 932330 h 932330"/>
              <a:gd name="connsiteX6" fmla="*/ 0 w 659000"/>
              <a:gd name="connsiteY6" fmla="*/ 466165 h 932330"/>
              <a:gd name="connsiteX0" fmla="*/ 0 w 659000"/>
              <a:gd name="connsiteY0" fmla="*/ 28015 h 494180"/>
              <a:gd name="connsiteX1" fmla="*/ 240227 w 659000"/>
              <a:gd name="connsiteY1" fmla="*/ 0 h 494180"/>
              <a:gd name="connsiteX2" fmla="*/ 521168 w 659000"/>
              <a:gd name="connsiteY2" fmla="*/ 7144 h 494180"/>
              <a:gd name="connsiteX3" fmla="*/ 659000 w 659000"/>
              <a:gd name="connsiteY3" fmla="*/ 249471 h 494180"/>
              <a:gd name="connsiteX4" fmla="*/ 514024 w 659000"/>
              <a:gd name="connsiteY4" fmla="*/ 491799 h 494180"/>
              <a:gd name="connsiteX5" fmla="*/ 233083 w 659000"/>
              <a:gd name="connsiteY5" fmla="*/ 494180 h 494180"/>
              <a:gd name="connsiteX6" fmla="*/ 0 w 659000"/>
              <a:gd name="connsiteY6" fmla="*/ 28015 h 494180"/>
              <a:gd name="connsiteX0" fmla="*/ 279 w 425917"/>
              <a:gd name="connsiteY0" fmla="*/ 216134 h 494180"/>
              <a:gd name="connsiteX1" fmla="*/ 7144 w 425917"/>
              <a:gd name="connsiteY1" fmla="*/ 0 h 494180"/>
              <a:gd name="connsiteX2" fmla="*/ 288085 w 425917"/>
              <a:gd name="connsiteY2" fmla="*/ 7144 h 494180"/>
              <a:gd name="connsiteX3" fmla="*/ 425917 w 425917"/>
              <a:gd name="connsiteY3" fmla="*/ 249471 h 494180"/>
              <a:gd name="connsiteX4" fmla="*/ 280941 w 425917"/>
              <a:gd name="connsiteY4" fmla="*/ 491799 h 494180"/>
              <a:gd name="connsiteX5" fmla="*/ 0 w 425917"/>
              <a:gd name="connsiteY5" fmla="*/ 494180 h 494180"/>
              <a:gd name="connsiteX6" fmla="*/ 279 w 425917"/>
              <a:gd name="connsiteY6" fmla="*/ 216134 h 494180"/>
              <a:gd name="connsiteX0" fmla="*/ 279 w 425917"/>
              <a:gd name="connsiteY0" fmla="*/ 208990 h 487036"/>
              <a:gd name="connsiteX1" fmla="*/ 7144 w 425917"/>
              <a:gd name="connsiteY1" fmla="*/ 0 h 487036"/>
              <a:gd name="connsiteX2" fmla="*/ 288085 w 425917"/>
              <a:gd name="connsiteY2" fmla="*/ 0 h 487036"/>
              <a:gd name="connsiteX3" fmla="*/ 425917 w 425917"/>
              <a:gd name="connsiteY3" fmla="*/ 242327 h 487036"/>
              <a:gd name="connsiteX4" fmla="*/ 280941 w 425917"/>
              <a:gd name="connsiteY4" fmla="*/ 484655 h 487036"/>
              <a:gd name="connsiteX5" fmla="*/ 0 w 425917"/>
              <a:gd name="connsiteY5" fmla="*/ 487036 h 487036"/>
              <a:gd name="connsiteX6" fmla="*/ 279 w 425917"/>
              <a:gd name="connsiteY6" fmla="*/ 208990 h 487036"/>
              <a:gd name="connsiteX0" fmla="*/ 279 w 425917"/>
              <a:gd name="connsiteY0" fmla="*/ 211371 h 489417"/>
              <a:gd name="connsiteX1" fmla="*/ 7144 w 425917"/>
              <a:gd name="connsiteY1" fmla="*/ 0 h 489417"/>
              <a:gd name="connsiteX2" fmla="*/ 288085 w 425917"/>
              <a:gd name="connsiteY2" fmla="*/ 2381 h 489417"/>
              <a:gd name="connsiteX3" fmla="*/ 425917 w 425917"/>
              <a:gd name="connsiteY3" fmla="*/ 244708 h 489417"/>
              <a:gd name="connsiteX4" fmla="*/ 280941 w 425917"/>
              <a:gd name="connsiteY4" fmla="*/ 487036 h 489417"/>
              <a:gd name="connsiteX5" fmla="*/ 0 w 425917"/>
              <a:gd name="connsiteY5" fmla="*/ 489417 h 489417"/>
              <a:gd name="connsiteX6" fmla="*/ 279 w 425917"/>
              <a:gd name="connsiteY6" fmla="*/ 211371 h 489417"/>
              <a:gd name="connsiteX0" fmla="*/ 279 w 425917"/>
              <a:gd name="connsiteY0" fmla="*/ 213752 h 491798"/>
              <a:gd name="connsiteX1" fmla="*/ 4763 w 425917"/>
              <a:gd name="connsiteY1" fmla="*/ 0 h 491798"/>
              <a:gd name="connsiteX2" fmla="*/ 288085 w 425917"/>
              <a:gd name="connsiteY2" fmla="*/ 4762 h 491798"/>
              <a:gd name="connsiteX3" fmla="*/ 425917 w 425917"/>
              <a:gd name="connsiteY3" fmla="*/ 247089 h 491798"/>
              <a:gd name="connsiteX4" fmla="*/ 280941 w 425917"/>
              <a:gd name="connsiteY4" fmla="*/ 489417 h 491798"/>
              <a:gd name="connsiteX5" fmla="*/ 0 w 425917"/>
              <a:gd name="connsiteY5" fmla="*/ 491798 h 491798"/>
              <a:gd name="connsiteX6" fmla="*/ 279 w 425917"/>
              <a:gd name="connsiteY6" fmla="*/ 213752 h 491798"/>
              <a:gd name="connsiteX0" fmla="*/ 279 w 425917"/>
              <a:gd name="connsiteY0" fmla="*/ 213752 h 491798"/>
              <a:gd name="connsiteX1" fmla="*/ 4763 w 425917"/>
              <a:gd name="connsiteY1" fmla="*/ 0 h 491798"/>
              <a:gd name="connsiteX2" fmla="*/ 288085 w 425917"/>
              <a:gd name="connsiteY2" fmla="*/ 2380 h 491798"/>
              <a:gd name="connsiteX3" fmla="*/ 425917 w 425917"/>
              <a:gd name="connsiteY3" fmla="*/ 247089 h 491798"/>
              <a:gd name="connsiteX4" fmla="*/ 280941 w 425917"/>
              <a:gd name="connsiteY4" fmla="*/ 489417 h 491798"/>
              <a:gd name="connsiteX5" fmla="*/ 0 w 425917"/>
              <a:gd name="connsiteY5" fmla="*/ 491798 h 491798"/>
              <a:gd name="connsiteX6" fmla="*/ 279 w 425917"/>
              <a:gd name="connsiteY6" fmla="*/ 213752 h 491798"/>
              <a:gd name="connsiteX0" fmla="*/ 279 w 425917"/>
              <a:gd name="connsiteY0" fmla="*/ 213753 h 491799"/>
              <a:gd name="connsiteX1" fmla="*/ 4763 w 425917"/>
              <a:gd name="connsiteY1" fmla="*/ 1 h 491799"/>
              <a:gd name="connsiteX2" fmla="*/ 285703 w 425917"/>
              <a:gd name="connsiteY2" fmla="*/ 0 h 491799"/>
              <a:gd name="connsiteX3" fmla="*/ 425917 w 425917"/>
              <a:gd name="connsiteY3" fmla="*/ 247090 h 491799"/>
              <a:gd name="connsiteX4" fmla="*/ 280941 w 425917"/>
              <a:gd name="connsiteY4" fmla="*/ 489418 h 491799"/>
              <a:gd name="connsiteX5" fmla="*/ 0 w 425917"/>
              <a:gd name="connsiteY5" fmla="*/ 491799 h 491799"/>
              <a:gd name="connsiteX6" fmla="*/ 279 w 425917"/>
              <a:gd name="connsiteY6" fmla="*/ 213753 h 491799"/>
              <a:gd name="connsiteX0" fmla="*/ 0 w 425638"/>
              <a:gd name="connsiteY0" fmla="*/ 213753 h 491799"/>
              <a:gd name="connsiteX1" fmla="*/ 4484 w 425638"/>
              <a:gd name="connsiteY1" fmla="*/ 1 h 491799"/>
              <a:gd name="connsiteX2" fmla="*/ 285424 w 425638"/>
              <a:gd name="connsiteY2" fmla="*/ 0 h 491799"/>
              <a:gd name="connsiteX3" fmla="*/ 425638 w 425638"/>
              <a:gd name="connsiteY3" fmla="*/ 247090 h 491799"/>
              <a:gd name="connsiteX4" fmla="*/ 280662 w 425638"/>
              <a:gd name="connsiteY4" fmla="*/ 489418 h 491799"/>
              <a:gd name="connsiteX5" fmla="*/ 4745 w 425638"/>
              <a:gd name="connsiteY5" fmla="*/ 491799 h 491799"/>
              <a:gd name="connsiteX6" fmla="*/ 0 w 425638"/>
              <a:gd name="connsiteY6" fmla="*/ 213753 h 491799"/>
              <a:gd name="connsiteX0" fmla="*/ 680 w 426318"/>
              <a:gd name="connsiteY0" fmla="*/ 213753 h 491799"/>
              <a:gd name="connsiteX1" fmla="*/ 401 w 426318"/>
              <a:gd name="connsiteY1" fmla="*/ 1 h 491799"/>
              <a:gd name="connsiteX2" fmla="*/ 286104 w 426318"/>
              <a:gd name="connsiteY2" fmla="*/ 0 h 491799"/>
              <a:gd name="connsiteX3" fmla="*/ 426318 w 426318"/>
              <a:gd name="connsiteY3" fmla="*/ 247090 h 491799"/>
              <a:gd name="connsiteX4" fmla="*/ 281342 w 426318"/>
              <a:gd name="connsiteY4" fmla="*/ 489418 h 491799"/>
              <a:gd name="connsiteX5" fmla="*/ 5425 w 426318"/>
              <a:gd name="connsiteY5" fmla="*/ 491799 h 491799"/>
              <a:gd name="connsiteX6" fmla="*/ 680 w 426318"/>
              <a:gd name="connsiteY6" fmla="*/ 213753 h 491799"/>
              <a:gd name="connsiteX0" fmla="*/ 2915 w 426172"/>
              <a:gd name="connsiteY0" fmla="*/ 213753 h 491799"/>
              <a:gd name="connsiteX1" fmla="*/ 255 w 426172"/>
              <a:gd name="connsiteY1" fmla="*/ 1 h 491799"/>
              <a:gd name="connsiteX2" fmla="*/ 285958 w 426172"/>
              <a:gd name="connsiteY2" fmla="*/ 0 h 491799"/>
              <a:gd name="connsiteX3" fmla="*/ 426172 w 426172"/>
              <a:gd name="connsiteY3" fmla="*/ 247090 h 491799"/>
              <a:gd name="connsiteX4" fmla="*/ 281196 w 426172"/>
              <a:gd name="connsiteY4" fmla="*/ 489418 h 491799"/>
              <a:gd name="connsiteX5" fmla="*/ 5279 w 426172"/>
              <a:gd name="connsiteY5" fmla="*/ 491799 h 491799"/>
              <a:gd name="connsiteX6" fmla="*/ 2915 w 426172"/>
              <a:gd name="connsiteY6" fmla="*/ 213753 h 491799"/>
              <a:gd name="connsiteX0" fmla="*/ 2915 w 426172"/>
              <a:gd name="connsiteY0" fmla="*/ 275665 h 491799"/>
              <a:gd name="connsiteX1" fmla="*/ 255 w 426172"/>
              <a:gd name="connsiteY1" fmla="*/ 1 h 491799"/>
              <a:gd name="connsiteX2" fmla="*/ 285958 w 426172"/>
              <a:gd name="connsiteY2" fmla="*/ 0 h 491799"/>
              <a:gd name="connsiteX3" fmla="*/ 426172 w 426172"/>
              <a:gd name="connsiteY3" fmla="*/ 247090 h 491799"/>
              <a:gd name="connsiteX4" fmla="*/ 281196 w 426172"/>
              <a:gd name="connsiteY4" fmla="*/ 489418 h 491799"/>
              <a:gd name="connsiteX5" fmla="*/ 5279 w 426172"/>
              <a:gd name="connsiteY5" fmla="*/ 491799 h 491799"/>
              <a:gd name="connsiteX6" fmla="*/ 2915 w 426172"/>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3045 w 423938"/>
              <a:gd name="connsiteY5" fmla="*/ 491799 h 491799"/>
              <a:gd name="connsiteX6" fmla="*/ 681 w 423938"/>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3045 w 423938"/>
              <a:gd name="connsiteY5" fmla="*/ 491799 h 491799"/>
              <a:gd name="connsiteX6" fmla="*/ 681 w 423938"/>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663 w 423938"/>
              <a:gd name="connsiteY5" fmla="*/ 491799 h 491799"/>
              <a:gd name="connsiteX6" fmla="*/ 681 w 423938"/>
              <a:gd name="connsiteY6" fmla="*/ 275665 h 49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938" h="491799">
                <a:moveTo>
                  <a:pt x="681" y="275665"/>
                </a:moveTo>
                <a:cubicBezTo>
                  <a:pt x="2176" y="204414"/>
                  <a:pt x="-1093" y="71252"/>
                  <a:pt x="402" y="1"/>
                </a:cubicBezTo>
                <a:lnTo>
                  <a:pt x="283724" y="0"/>
                </a:lnTo>
                <a:lnTo>
                  <a:pt x="423938" y="247090"/>
                </a:lnTo>
                <a:lnTo>
                  <a:pt x="278962" y="489418"/>
                </a:lnTo>
                <a:lnTo>
                  <a:pt x="663" y="491799"/>
                </a:lnTo>
                <a:cubicBezTo>
                  <a:pt x="-919" y="399117"/>
                  <a:pt x="2263" y="368347"/>
                  <a:pt x="681" y="275665"/>
                </a:cubicBezTo>
                <a:close/>
              </a:path>
            </a:pathLst>
          </a:cu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3832" y="-4199"/>
            <a:ext cx="423759" cy="245264"/>
          </a:xfrm>
          <a:custGeom>
            <a:avLst/>
            <a:gdLst>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291701 h 583401"/>
              <a:gd name="connsiteX4" fmla="*/ 519825 w 665675"/>
              <a:gd name="connsiteY4" fmla="*/ 583401 h 583401"/>
              <a:gd name="connsiteX5" fmla="*/ 14585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291701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341708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24588 w 665675"/>
              <a:gd name="connsiteY2" fmla="*/ 100013 h 583401"/>
              <a:gd name="connsiteX3" fmla="*/ 665675 w 665675"/>
              <a:gd name="connsiteY3" fmla="*/ 341708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196451 h 488151"/>
              <a:gd name="connsiteX1" fmla="*/ 245863 w 665675"/>
              <a:gd name="connsiteY1" fmla="*/ 0 h 488151"/>
              <a:gd name="connsiteX2" fmla="*/ 524588 w 665675"/>
              <a:gd name="connsiteY2" fmla="*/ 4763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196451 h 488151"/>
              <a:gd name="connsiteX1" fmla="*/ 245863 w 665675"/>
              <a:gd name="connsiteY1" fmla="*/ 0 h 488151"/>
              <a:gd name="connsiteX2" fmla="*/ 526970 w 665675"/>
              <a:gd name="connsiteY2" fmla="*/ 2382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196451 h 488151"/>
              <a:gd name="connsiteX1" fmla="*/ 245863 w 665675"/>
              <a:gd name="connsiteY1" fmla="*/ 0 h 488151"/>
              <a:gd name="connsiteX2" fmla="*/ 465057 w 665675"/>
              <a:gd name="connsiteY2" fmla="*/ 242889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0 h 291700"/>
              <a:gd name="connsiteX1" fmla="*/ 241100 w 665675"/>
              <a:gd name="connsiteY1" fmla="*/ 51199 h 291700"/>
              <a:gd name="connsiteX2" fmla="*/ 465057 w 665675"/>
              <a:gd name="connsiteY2" fmla="*/ 46438 h 291700"/>
              <a:gd name="connsiteX3" fmla="*/ 665675 w 665675"/>
              <a:gd name="connsiteY3" fmla="*/ 50007 h 291700"/>
              <a:gd name="connsiteX4" fmla="*/ 519825 w 665675"/>
              <a:gd name="connsiteY4" fmla="*/ 291700 h 291700"/>
              <a:gd name="connsiteX5" fmla="*/ 241100 w 665675"/>
              <a:gd name="connsiteY5" fmla="*/ 291700 h 291700"/>
              <a:gd name="connsiteX6" fmla="*/ 0 w 665675"/>
              <a:gd name="connsiteY6" fmla="*/ 0 h 291700"/>
              <a:gd name="connsiteX0" fmla="*/ 0 w 425168"/>
              <a:gd name="connsiteY0" fmla="*/ 84531 h 245262"/>
              <a:gd name="connsiteX1" fmla="*/ 593 w 425168"/>
              <a:gd name="connsiteY1" fmla="*/ 4761 h 245262"/>
              <a:gd name="connsiteX2" fmla="*/ 224550 w 425168"/>
              <a:gd name="connsiteY2" fmla="*/ 0 h 245262"/>
              <a:gd name="connsiteX3" fmla="*/ 425168 w 425168"/>
              <a:gd name="connsiteY3" fmla="*/ 3569 h 245262"/>
              <a:gd name="connsiteX4" fmla="*/ 279318 w 425168"/>
              <a:gd name="connsiteY4" fmla="*/ 245262 h 245262"/>
              <a:gd name="connsiteX5" fmla="*/ 593 w 425168"/>
              <a:gd name="connsiteY5" fmla="*/ 245262 h 245262"/>
              <a:gd name="connsiteX6" fmla="*/ 0 w 425168"/>
              <a:gd name="connsiteY6" fmla="*/ 84531 h 245262"/>
              <a:gd name="connsiteX0" fmla="*/ 1801 w 426969"/>
              <a:gd name="connsiteY0" fmla="*/ 84533 h 245264"/>
              <a:gd name="connsiteX1" fmla="*/ 12 w 426969"/>
              <a:gd name="connsiteY1" fmla="*/ 0 h 245264"/>
              <a:gd name="connsiteX2" fmla="*/ 226351 w 426969"/>
              <a:gd name="connsiteY2" fmla="*/ 2 h 245264"/>
              <a:gd name="connsiteX3" fmla="*/ 426969 w 426969"/>
              <a:gd name="connsiteY3" fmla="*/ 3571 h 245264"/>
              <a:gd name="connsiteX4" fmla="*/ 281119 w 426969"/>
              <a:gd name="connsiteY4" fmla="*/ 245264 h 245264"/>
              <a:gd name="connsiteX5" fmla="*/ 2394 w 426969"/>
              <a:gd name="connsiteY5" fmla="*/ 245264 h 245264"/>
              <a:gd name="connsiteX6" fmla="*/ 1801 w 426969"/>
              <a:gd name="connsiteY6" fmla="*/ 84533 h 245264"/>
              <a:gd name="connsiteX0" fmla="*/ 1801 w 426969"/>
              <a:gd name="connsiteY0" fmla="*/ 84533 h 245264"/>
              <a:gd name="connsiteX1" fmla="*/ 12 w 426969"/>
              <a:gd name="connsiteY1" fmla="*/ 0 h 245264"/>
              <a:gd name="connsiteX2" fmla="*/ 226351 w 426969"/>
              <a:gd name="connsiteY2" fmla="*/ 2 h 245264"/>
              <a:gd name="connsiteX3" fmla="*/ 426969 w 426969"/>
              <a:gd name="connsiteY3" fmla="*/ 3571 h 245264"/>
              <a:gd name="connsiteX4" fmla="*/ 281119 w 426969"/>
              <a:gd name="connsiteY4" fmla="*/ 245264 h 245264"/>
              <a:gd name="connsiteX5" fmla="*/ 13 w 426969"/>
              <a:gd name="connsiteY5" fmla="*/ 245264 h 245264"/>
              <a:gd name="connsiteX6" fmla="*/ 1801 w 426969"/>
              <a:gd name="connsiteY6" fmla="*/ 84533 h 245264"/>
              <a:gd name="connsiteX0" fmla="*/ 4176 w 429344"/>
              <a:gd name="connsiteY0" fmla="*/ 84533 h 245264"/>
              <a:gd name="connsiteX1" fmla="*/ 6 w 429344"/>
              <a:gd name="connsiteY1" fmla="*/ 0 h 245264"/>
              <a:gd name="connsiteX2" fmla="*/ 228726 w 429344"/>
              <a:gd name="connsiteY2" fmla="*/ 2 h 245264"/>
              <a:gd name="connsiteX3" fmla="*/ 429344 w 429344"/>
              <a:gd name="connsiteY3" fmla="*/ 3571 h 245264"/>
              <a:gd name="connsiteX4" fmla="*/ 283494 w 429344"/>
              <a:gd name="connsiteY4" fmla="*/ 245264 h 245264"/>
              <a:gd name="connsiteX5" fmla="*/ 2388 w 429344"/>
              <a:gd name="connsiteY5" fmla="*/ 245264 h 245264"/>
              <a:gd name="connsiteX6" fmla="*/ 4176 w 429344"/>
              <a:gd name="connsiteY6" fmla="*/ 84533 h 245264"/>
              <a:gd name="connsiteX0" fmla="*/ 1801 w 429350"/>
              <a:gd name="connsiteY0" fmla="*/ 86914 h 245264"/>
              <a:gd name="connsiteX1" fmla="*/ 12 w 429350"/>
              <a:gd name="connsiteY1" fmla="*/ 0 h 245264"/>
              <a:gd name="connsiteX2" fmla="*/ 228732 w 429350"/>
              <a:gd name="connsiteY2" fmla="*/ 2 h 245264"/>
              <a:gd name="connsiteX3" fmla="*/ 429350 w 429350"/>
              <a:gd name="connsiteY3" fmla="*/ 3571 h 245264"/>
              <a:gd name="connsiteX4" fmla="*/ 283500 w 429350"/>
              <a:gd name="connsiteY4" fmla="*/ 245264 h 245264"/>
              <a:gd name="connsiteX5" fmla="*/ 2394 w 429350"/>
              <a:gd name="connsiteY5" fmla="*/ 245264 h 245264"/>
              <a:gd name="connsiteX6" fmla="*/ 1801 w 429350"/>
              <a:gd name="connsiteY6" fmla="*/ 86914 h 245264"/>
              <a:gd name="connsiteX0" fmla="*/ 1801 w 424587"/>
              <a:gd name="connsiteY0" fmla="*/ 86914 h 245264"/>
              <a:gd name="connsiteX1" fmla="*/ 12 w 424587"/>
              <a:gd name="connsiteY1" fmla="*/ 0 h 245264"/>
              <a:gd name="connsiteX2" fmla="*/ 228732 w 424587"/>
              <a:gd name="connsiteY2" fmla="*/ 2 h 245264"/>
              <a:gd name="connsiteX3" fmla="*/ 424587 w 424587"/>
              <a:gd name="connsiteY3" fmla="*/ 3571 h 245264"/>
              <a:gd name="connsiteX4" fmla="*/ 283500 w 424587"/>
              <a:gd name="connsiteY4" fmla="*/ 245264 h 245264"/>
              <a:gd name="connsiteX5" fmla="*/ 2394 w 424587"/>
              <a:gd name="connsiteY5" fmla="*/ 245264 h 245264"/>
              <a:gd name="connsiteX6" fmla="*/ 1801 w 424587"/>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1190 h 245264"/>
              <a:gd name="connsiteX4" fmla="*/ 283500 w 422206"/>
              <a:gd name="connsiteY4" fmla="*/ 245264 h 245264"/>
              <a:gd name="connsiteX5" fmla="*/ 2394 w 422206"/>
              <a:gd name="connsiteY5" fmla="*/ 245264 h 245264"/>
              <a:gd name="connsiteX6" fmla="*/ 1801 w 422206"/>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5953 h 245264"/>
              <a:gd name="connsiteX4" fmla="*/ 283500 w 422206"/>
              <a:gd name="connsiteY4" fmla="*/ 245264 h 245264"/>
              <a:gd name="connsiteX5" fmla="*/ 2394 w 422206"/>
              <a:gd name="connsiteY5" fmla="*/ 245264 h 245264"/>
              <a:gd name="connsiteX6" fmla="*/ 1801 w 422206"/>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3572 h 245264"/>
              <a:gd name="connsiteX4" fmla="*/ 283500 w 422206"/>
              <a:gd name="connsiteY4" fmla="*/ 245264 h 245264"/>
              <a:gd name="connsiteX5" fmla="*/ 2394 w 422206"/>
              <a:gd name="connsiteY5" fmla="*/ 245264 h 245264"/>
              <a:gd name="connsiteX6" fmla="*/ 1801 w 422206"/>
              <a:gd name="connsiteY6" fmla="*/ 86914 h 245264"/>
              <a:gd name="connsiteX0" fmla="*/ 0 w 433284"/>
              <a:gd name="connsiteY0" fmla="*/ 86914 h 245264"/>
              <a:gd name="connsiteX1" fmla="*/ 11090 w 433284"/>
              <a:gd name="connsiteY1" fmla="*/ 0 h 245264"/>
              <a:gd name="connsiteX2" fmla="*/ 239810 w 433284"/>
              <a:gd name="connsiteY2" fmla="*/ 2 h 245264"/>
              <a:gd name="connsiteX3" fmla="*/ 433284 w 433284"/>
              <a:gd name="connsiteY3" fmla="*/ 3572 h 245264"/>
              <a:gd name="connsiteX4" fmla="*/ 294578 w 433284"/>
              <a:gd name="connsiteY4" fmla="*/ 245264 h 245264"/>
              <a:gd name="connsiteX5" fmla="*/ 13472 w 433284"/>
              <a:gd name="connsiteY5" fmla="*/ 245264 h 245264"/>
              <a:gd name="connsiteX6" fmla="*/ 0 w 433284"/>
              <a:gd name="connsiteY6" fmla="*/ 86914 h 245264"/>
              <a:gd name="connsiteX0" fmla="*/ 1802 w 422207"/>
              <a:gd name="connsiteY0" fmla="*/ 106233 h 245264"/>
              <a:gd name="connsiteX1" fmla="*/ 13 w 422207"/>
              <a:gd name="connsiteY1" fmla="*/ 0 h 245264"/>
              <a:gd name="connsiteX2" fmla="*/ 228733 w 422207"/>
              <a:gd name="connsiteY2" fmla="*/ 2 h 245264"/>
              <a:gd name="connsiteX3" fmla="*/ 422207 w 422207"/>
              <a:gd name="connsiteY3" fmla="*/ 3572 h 245264"/>
              <a:gd name="connsiteX4" fmla="*/ 283501 w 422207"/>
              <a:gd name="connsiteY4" fmla="*/ 245264 h 245264"/>
              <a:gd name="connsiteX5" fmla="*/ 2395 w 422207"/>
              <a:gd name="connsiteY5" fmla="*/ 245264 h 245264"/>
              <a:gd name="connsiteX6" fmla="*/ 1802 w 422207"/>
              <a:gd name="connsiteY6" fmla="*/ 106233 h 245264"/>
              <a:gd name="connsiteX0" fmla="*/ 0 w 433284"/>
              <a:gd name="connsiteY0" fmla="*/ 106233 h 245264"/>
              <a:gd name="connsiteX1" fmla="*/ 11090 w 433284"/>
              <a:gd name="connsiteY1" fmla="*/ 0 h 245264"/>
              <a:gd name="connsiteX2" fmla="*/ 239810 w 433284"/>
              <a:gd name="connsiteY2" fmla="*/ 2 h 245264"/>
              <a:gd name="connsiteX3" fmla="*/ 433284 w 433284"/>
              <a:gd name="connsiteY3" fmla="*/ 3572 h 245264"/>
              <a:gd name="connsiteX4" fmla="*/ 294578 w 433284"/>
              <a:gd name="connsiteY4" fmla="*/ 245264 h 245264"/>
              <a:gd name="connsiteX5" fmla="*/ 13472 w 433284"/>
              <a:gd name="connsiteY5" fmla="*/ 245264 h 245264"/>
              <a:gd name="connsiteX6" fmla="*/ 0 w 433284"/>
              <a:gd name="connsiteY6" fmla="*/ 106233 h 245264"/>
              <a:gd name="connsiteX0" fmla="*/ 0 w 423759"/>
              <a:gd name="connsiteY0" fmla="*/ 103851 h 245264"/>
              <a:gd name="connsiteX1" fmla="*/ 1565 w 423759"/>
              <a:gd name="connsiteY1" fmla="*/ 0 h 245264"/>
              <a:gd name="connsiteX2" fmla="*/ 230285 w 423759"/>
              <a:gd name="connsiteY2" fmla="*/ 2 h 245264"/>
              <a:gd name="connsiteX3" fmla="*/ 423759 w 423759"/>
              <a:gd name="connsiteY3" fmla="*/ 3572 h 245264"/>
              <a:gd name="connsiteX4" fmla="*/ 285053 w 423759"/>
              <a:gd name="connsiteY4" fmla="*/ 245264 h 245264"/>
              <a:gd name="connsiteX5" fmla="*/ 3947 w 423759"/>
              <a:gd name="connsiteY5" fmla="*/ 245264 h 245264"/>
              <a:gd name="connsiteX6" fmla="*/ 0 w 423759"/>
              <a:gd name="connsiteY6" fmla="*/ 103851 h 24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59" h="245264">
                <a:moveTo>
                  <a:pt x="0" y="103851"/>
                </a:moveTo>
                <a:cubicBezTo>
                  <a:pt x="198" y="77261"/>
                  <a:pt x="1367" y="26590"/>
                  <a:pt x="1565" y="0"/>
                </a:cubicBezTo>
                <a:lnTo>
                  <a:pt x="230285" y="2"/>
                </a:lnTo>
                <a:lnTo>
                  <a:pt x="423759" y="3572"/>
                </a:lnTo>
                <a:lnTo>
                  <a:pt x="285053" y="245264"/>
                </a:lnTo>
                <a:lnTo>
                  <a:pt x="3947" y="245264"/>
                </a:lnTo>
                <a:cubicBezTo>
                  <a:pt x="3749" y="191687"/>
                  <a:pt x="198" y="157428"/>
                  <a:pt x="0" y="103851"/>
                </a:cubicBezTo>
                <a:close/>
              </a:path>
            </a:pathLst>
          </a:custGeom>
          <a:solidFill>
            <a:srgbClr val="1B57A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p:cNvSpPr txBox="1">
            <a:spLocks/>
          </p:cNvSpPr>
          <p:nvPr userDrawn="1"/>
        </p:nvSpPr>
        <p:spPr>
          <a:xfrm>
            <a:off x="1128461" y="258181"/>
            <a:ext cx="10233148" cy="47942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7EB761"/>
              </a:solidFill>
            </a:endParaRPr>
          </a:p>
        </p:txBody>
      </p:sp>
      <p:sp>
        <p:nvSpPr>
          <p:cNvPr id="3" name="Title 2"/>
          <p:cNvSpPr>
            <a:spLocks noGrp="1"/>
          </p:cNvSpPr>
          <p:nvPr>
            <p:ph type="title" hasCustomPrompt="1"/>
          </p:nvPr>
        </p:nvSpPr>
        <p:spPr>
          <a:xfrm>
            <a:off x="1257300" y="281965"/>
            <a:ext cx="10439400" cy="450898"/>
          </a:xfrm>
        </p:spPr>
        <p:txBody>
          <a:bodyPr/>
          <a:lstStyle>
            <a:lvl1pPr>
              <a:defRPr b="1">
                <a:solidFill>
                  <a:srgbClr val="1B57AF"/>
                </a:solidFill>
              </a:defRPr>
            </a:lvl1pPr>
          </a:lstStyle>
          <a:p>
            <a:r>
              <a:rPr lang="en-US" dirty="0"/>
              <a:t>CLICK TO EDIT MASTER TITLE STYLE</a:t>
            </a:r>
          </a:p>
        </p:txBody>
      </p:sp>
      <p:sp>
        <p:nvSpPr>
          <p:cNvPr id="6" name="Content Placeholder 5"/>
          <p:cNvSpPr>
            <a:spLocks noGrp="1"/>
          </p:cNvSpPr>
          <p:nvPr>
            <p:ph sz="quarter" idx="10"/>
          </p:nvPr>
        </p:nvSpPr>
        <p:spPr>
          <a:xfrm>
            <a:off x="1257300" y="1130300"/>
            <a:ext cx="4794584" cy="3104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p:cNvSpPr>
            <a:spLocks noGrp="1"/>
          </p:cNvSpPr>
          <p:nvPr>
            <p:ph sz="quarter" idx="11"/>
          </p:nvPr>
        </p:nvSpPr>
        <p:spPr>
          <a:xfrm>
            <a:off x="6892809" y="1130300"/>
            <a:ext cx="4794584" cy="3104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1257300" y="4535488"/>
            <a:ext cx="8032750" cy="190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0361622"/>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168">
          <p15:clr>
            <a:srgbClr val="FBAE40"/>
          </p15:clr>
        </p15:guide>
        <p15:guide id="6" orient="horz" pos="600">
          <p15:clr>
            <a:srgbClr val="FBAE40"/>
          </p15:clr>
        </p15:guide>
        <p15:guide id="7" orient="horz" pos="432">
          <p15:clr>
            <a:srgbClr val="FBAE40"/>
          </p15:clr>
        </p15:guide>
        <p15:guide id="9" orient="horz" pos="4080">
          <p15:clr>
            <a:srgbClr val="FBAE40"/>
          </p15:clr>
        </p15:guide>
        <p15:guide id="10" pos="7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12" name="Rectangle 11"/>
          <p:cNvSpPr/>
          <p:nvPr userDrawn="1"/>
        </p:nvSpPr>
        <p:spPr>
          <a:xfrm rot="10800000" flipV="1">
            <a:off x="-2" y="6484538"/>
            <a:ext cx="12192003" cy="265176"/>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13344" y="190501"/>
            <a:ext cx="11183356" cy="571499"/>
          </a:xfrm>
        </p:spPr>
        <p:txBody>
          <a:bodyPr/>
          <a:lstStyle>
            <a:lvl1pPr>
              <a:defRPr b="1">
                <a:solidFill>
                  <a:srgbClr val="1B57AF"/>
                </a:solidFill>
              </a:defRPr>
            </a:lvl1pPr>
          </a:lstStyle>
          <a:p>
            <a:r>
              <a:rPr lang="en-US" dirty="0"/>
              <a:t>CLICK TO EDIT MASTER TITLE STYLE</a:t>
            </a:r>
          </a:p>
        </p:txBody>
      </p:sp>
      <p:sp>
        <p:nvSpPr>
          <p:cNvPr id="4" name="Content Placeholder 3"/>
          <p:cNvSpPr>
            <a:spLocks noGrp="1"/>
          </p:cNvSpPr>
          <p:nvPr>
            <p:ph sz="quarter" idx="10"/>
          </p:nvPr>
        </p:nvSpPr>
        <p:spPr>
          <a:xfrm>
            <a:off x="495300" y="1104900"/>
            <a:ext cx="11201400" cy="27066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1"/>
          </p:nvPr>
        </p:nvSpPr>
        <p:spPr>
          <a:xfrm>
            <a:off x="513344" y="4010044"/>
            <a:ext cx="11201400" cy="22759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9209200"/>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480">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9" name="Hexagon 28"/>
          <p:cNvSpPr/>
          <p:nvPr userDrawn="1"/>
        </p:nvSpPr>
        <p:spPr>
          <a:xfrm rot="7200000">
            <a:off x="-168533" y="-1948"/>
            <a:ext cx="679504" cy="589869"/>
          </a:xfrm>
          <a:custGeom>
            <a:avLst/>
            <a:gdLst>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170071 w 678058"/>
              <a:gd name="connsiteY5" fmla="*/ 589869 h 589869"/>
              <a:gd name="connsiteX6" fmla="*/ 0 w 678058"/>
              <a:gd name="connsiteY6" fmla="*/ 294935 h 589869"/>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425517 w 678058"/>
              <a:gd name="connsiteY4" fmla="*/ 447028 h 589869"/>
              <a:gd name="connsiteX5" fmla="*/ 170071 w 678058"/>
              <a:gd name="connsiteY5" fmla="*/ 589869 h 589869"/>
              <a:gd name="connsiteX6" fmla="*/ 0 w 678058"/>
              <a:gd name="connsiteY6" fmla="*/ 294935 h 589869"/>
              <a:gd name="connsiteX0" fmla="*/ 0 w 679504"/>
              <a:gd name="connsiteY0" fmla="*/ 294935 h 589869"/>
              <a:gd name="connsiteX1" fmla="*/ 170071 w 679504"/>
              <a:gd name="connsiteY1" fmla="*/ 0 h 589869"/>
              <a:gd name="connsiteX2" fmla="*/ 507987 w 679504"/>
              <a:gd name="connsiteY2" fmla="*/ 0 h 589869"/>
              <a:gd name="connsiteX3" fmla="*/ 679504 w 679504"/>
              <a:gd name="connsiteY3" fmla="*/ 297440 h 589869"/>
              <a:gd name="connsiteX4" fmla="*/ 425517 w 679504"/>
              <a:gd name="connsiteY4" fmla="*/ 447028 h 589869"/>
              <a:gd name="connsiteX5" fmla="*/ 170071 w 679504"/>
              <a:gd name="connsiteY5" fmla="*/ 589869 h 589869"/>
              <a:gd name="connsiteX6" fmla="*/ 0 w 679504"/>
              <a:gd name="connsiteY6" fmla="*/ 294935 h 5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504" h="589869">
                <a:moveTo>
                  <a:pt x="0" y="294935"/>
                </a:moveTo>
                <a:lnTo>
                  <a:pt x="170071" y="0"/>
                </a:lnTo>
                <a:lnTo>
                  <a:pt x="507987" y="0"/>
                </a:lnTo>
                <a:lnTo>
                  <a:pt x="679504" y="297440"/>
                </a:lnTo>
                <a:lnTo>
                  <a:pt x="425517" y="447028"/>
                </a:lnTo>
                <a:lnTo>
                  <a:pt x="170071" y="589869"/>
                </a:lnTo>
                <a:lnTo>
                  <a:pt x="0" y="294935"/>
                </a:lnTo>
                <a:close/>
              </a:path>
            </a:pathLst>
          </a:custGeom>
          <a:blipFill dpi="0" rotWithShape="0">
            <a:blip r:embed="rId2"/>
            <a:srcRect/>
            <a:tile tx="0" ty="0" sx="25000" sy="2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userDrawn="1"/>
        </p:nvSpPr>
        <p:spPr>
          <a:xfrm rot="7200000">
            <a:off x="375942" y="-225597"/>
            <a:ext cx="510064" cy="597456"/>
          </a:xfrm>
          <a:custGeom>
            <a:avLst/>
            <a:gdLst>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170071 w 678058"/>
              <a:gd name="connsiteY5" fmla="*/ 589869 h 589869"/>
              <a:gd name="connsiteX6" fmla="*/ 0 w 678058"/>
              <a:gd name="connsiteY6" fmla="*/ 294935 h 589869"/>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419997 w 678058"/>
              <a:gd name="connsiteY5" fmla="*/ 455597 h 589869"/>
              <a:gd name="connsiteX6" fmla="*/ 0 w 678058"/>
              <a:gd name="connsiteY6" fmla="*/ 294935 h 589869"/>
              <a:gd name="connsiteX0" fmla="*/ 91045 w 507987"/>
              <a:gd name="connsiteY0" fmla="*/ 174252 h 589869"/>
              <a:gd name="connsiteX1" fmla="*/ 0 w 507987"/>
              <a:gd name="connsiteY1" fmla="*/ 0 h 589869"/>
              <a:gd name="connsiteX2" fmla="*/ 337916 w 507987"/>
              <a:gd name="connsiteY2" fmla="*/ 0 h 589869"/>
              <a:gd name="connsiteX3" fmla="*/ 507987 w 507987"/>
              <a:gd name="connsiteY3" fmla="*/ 294935 h 589869"/>
              <a:gd name="connsiteX4" fmla="*/ 337916 w 507987"/>
              <a:gd name="connsiteY4" fmla="*/ 589869 h 589869"/>
              <a:gd name="connsiteX5" fmla="*/ 249926 w 507987"/>
              <a:gd name="connsiteY5" fmla="*/ 455597 h 589869"/>
              <a:gd name="connsiteX6" fmla="*/ 91045 w 507987"/>
              <a:gd name="connsiteY6" fmla="*/ 174252 h 589869"/>
              <a:gd name="connsiteX0" fmla="*/ 96056 w 512998"/>
              <a:gd name="connsiteY0" fmla="*/ 174252 h 589869"/>
              <a:gd name="connsiteX1" fmla="*/ 0 w 512998"/>
              <a:gd name="connsiteY1" fmla="*/ 2894 h 589869"/>
              <a:gd name="connsiteX2" fmla="*/ 342927 w 512998"/>
              <a:gd name="connsiteY2" fmla="*/ 0 h 589869"/>
              <a:gd name="connsiteX3" fmla="*/ 512998 w 512998"/>
              <a:gd name="connsiteY3" fmla="*/ 294935 h 589869"/>
              <a:gd name="connsiteX4" fmla="*/ 342927 w 512998"/>
              <a:gd name="connsiteY4" fmla="*/ 589869 h 589869"/>
              <a:gd name="connsiteX5" fmla="*/ 254937 w 512998"/>
              <a:gd name="connsiteY5" fmla="*/ 455597 h 589869"/>
              <a:gd name="connsiteX6" fmla="*/ 96056 w 512998"/>
              <a:gd name="connsiteY6" fmla="*/ 174252 h 589869"/>
              <a:gd name="connsiteX0" fmla="*/ 96056 w 512998"/>
              <a:gd name="connsiteY0" fmla="*/ 174252 h 597775"/>
              <a:gd name="connsiteX1" fmla="*/ 0 w 512998"/>
              <a:gd name="connsiteY1" fmla="*/ 2894 h 597775"/>
              <a:gd name="connsiteX2" fmla="*/ 342927 w 512998"/>
              <a:gd name="connsiteY2" fmla="*/ 0 h 597775"/>
              <a:gd name="connsiteX3" fmla="*/ 512998 w 512998"/>
              <a:gd name="connsiteY3" fmla="*/ 294935 h 597775"/>
              <a:gd name="connsiteX4" fmla="*/ 340808 w 512998"/>
              <a:gd name="connsiteY4" fmla="*/ 597775 h 597775"/>
              <a:gd name="connsiteX5" fmla="*/ 254937 w 512998"/>
              <a:gd name="connsiteY5" fmla="*/ 455597 h 597775"/>
              <a:gd name="connsiteX6" fmla="*/ 96056 w 512998"/>
              <a:gd name="connsiteY6" fmla="*/ 174252 h 597775"/>
              <a:gd name="connsiteX0" fmla="*/ 96056 w 512998"/>
              <a:gd name="connsiteY0" fmla="*/ 175124 h 598647"/>
              <a:gd name="connsiteX1" fmla="*/ 0 w 512998"/>
              <a:gd name="connsiteY1" fmla="*/ 3766 h 598647"/>
              <a:gd name="connsiteX2" fmla="*/ 339675 w 512998"/>
              <a:gd name="connsiteY2" fmla="*/ 0 h 598647"/>
              <a:gd name="connsiteX3" fmla="*/ 512998 w 512998"/>
              <a:gd name="connsiteY3" fmla="*/ 295807 h 598647"/>
              <a:gd name="connsiteX4" fmla="*/ 340808 w 512998"/>
              <a:gd name="connsiteY4" fmla="*/ 598647 h 598647"/>
              <a:gd name="connsiteX5" fmla="*/ 254937 w 512998"/>
              <a:gd name="connsiteY5" fmla="*/ 456469 h 598647"/>
              <a:gd name="connsiteX6" fmla="*/ 96056 w 512998"/>
              <a:gd name="connsiteY6" fmla="*/ 175124 h 598647"/>
              <a:gd name="connsiteX0" fmla="*/ 96056 w 512998"/>
              <a:gd name="connsiteY0" fmla="*/ 173933 h 597456"/>
              <a:gd name="connsiteX1" fmla="*/ 0 w 512998"/>
              <a:gd name="connsiteY1" fmla="*/ 2575 h 597456"/>
              <a:gd name="connsiteX2" fmla="*/ 337614 w 512998"/>
              <a:gd name="connsiteY2" fmla="*/ 0 h 597456"/>
              <a:gd name="connsiteX3" fmla="*/ 512998 w 512998"/>
              <a:gd name="connsiteY3" fmla="*/ 294616 h 597456"/>
              <a:gd name="connsiteX4" fmla="*/ 340808 w 512998"/>
              <a:gd name="connsiteY4" fmla="*/ 597456 h 597456"/>
              <a:gd name="connsiteX5" fmla="*/ 254937 w 512998"/>
              <a:gd name="connsiteY5" fmla="*/ 455278 h 597456"/>
              <a:gd name="connsiteX6" fmla="*/ 96056 w 512998"/>
              <a:gd name="connsiteY6" fmla="*/ 173933 h 597456"/>
              <a:gd name="connsiteX0" fmla="*/ 96056 w 510064"/>
              <a:gd name="connsiteY0" fmla="*/ 173933 h 597456"/>
              <a:gd name="connsiteX1" fmla="*/ 0 w 510064"/>
              <a:gd name="connsiteY1" fmla="*/ 2575 h 597456"/>
              <a:gd name="connsiteX2" fmla="*/ 337614 w 510064"/>
              <a:gd name="connsiteY2" fmla="*/ 0 h 597456"/>
              <a:gd name="connsiteX3" fmla="*/ 510064 w 510064"/>
              <a:gd name="connsiteY3" fmla="*/ 299059 h 597456"/>
              <a:gd name="connsiteX4" fmla="*/ 340808 w 510064"/>
              <a:gd name="connsiteY4" fmla="*/ 597456 h 597456"/>
              <a:gd name="connsiteX5" fmla="*/ 254937 w 510064"/>
              <a:gd name="connsiteY5" fmla="*/ 455278 h 597456"/>
              <a:gd name="connsiteX6" fmla="*/ 96056 w 510064"/>
              <a:gd name="connsiteY6" fmla="*/ 173933 h 5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064" h="597456">
                <a:moveTo>
                  <a:pt x="96056" y="173933"/>
                </a:moveTo>
                <a:lnTo>
                  <a:pt x="0" y="2575"/>
                </a:lnTo>
                <a:lnTo>
                  <a:pt x="337614" y="0"/>
                </a:lnTo>
                <a:lnTo>
                  <a:pt x="510064" y="299059"/>
                </a:lnTo>
                <a:lnTo>
                  <a:pt x="340808" y="597456"/>
                </a:lnTo>
                <a:lnTo>
                  <a:pt x="254937" y="455278"/>
                </a:lnTo>
                <a:lnTo>
                  <a:pt x="96056" y="173933"/>
                </a:lnTo>
                <a:close/>
              </a:path>
            </a:pathLst>
          </a:custGeom>
          <a:solidFill>
            <a:srgbClr val="1B57A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rot="7200000">
            <a:off x="342880" y="292874"/>
            <a:ext cx="678058" cy="589869"/>
          </a:xfrm>
          <a:prstGeom prst="hexagon">
            <a:avLst>
              <a:gd name="adj" fmla="val 28832"/>
              <a:gd name="vf" fmla="val 115470"/>
            </a:avLst>
          </a:prstGeom>
          <a:solidFill>
            <a:srgbClr val="1B57A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172200"/>
            <a:ext cx="12192000" cy="337387"/>
          </a:xfrm>
          <a:prstGeom prst="rect">
            <a:avLst/>
          </a:prstGeom>
          <a:solidFill>
            <a:srgbClr val="1B57AF"/>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89384" y="366103"/>
            <a:ext cx="10515600" cy="395898"/>
          </a:xfrm>
        </p:spPr>
        <p:txBody>
          <a:bodyPr/>
          <a:lstStyle>
            <a:lvl1pPr>
              <a:defRPr b="1">
                <a:solidFill>
                  <a:srgbClr val="1B57AF"/>
                </a:solidFill>
              </a:defRPr>
            </a:lvl1pPr>
          </a:lstStyle>
          <a:p>
            <a:r>
              <a:rPr lang="en-US" dirty="0"/>
              <a:t>CLICK TO EDIT MASTER TITLE STYLE</a:t>
            </a:r>
          </a:p>
        </p:txBody>
      </p:sp>
      <p:sp>
        <p:nvSpPr>
          <p:cNvPr id="8" name="Content Placeholder 7"/>
          <p:cNvSpPr>
            <a:spLocks noGrp="1"/>
          </p:cNvSpPr>
          <p:nvPr>
            <p:ph sz="quarter" idx="11"/>
          </p:nvPr>
        </p:nvSpPr>
        <p:spPr>
          <a:xfrm>
            <a:off x="6196013" y="952500"/>
            <a:ext cx="5500687" cy="487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2"/>
          </p:nvPr>
        </p:nvSpPr>
        <p:spPr>
          <a:xfrm>
            <a:off x="1289050" y="2784968"/>
            <a:ext cx="4040188" cy="1241676"/>
          </a:xfrm>
        </p:spPr>
        <p:txBody>
          <a:bodyPr/>
          <a:lstStyle/>
          <a:p>
            <a:pPr lvl="0"/>
            <a:r>
              <a:rPr lang="en-US" dirty="0"/>
              <a:t>Edit Master text styles</a:t>
            </a:r>
          </a:p>
        </p:txBody>
      </p:sp>
      <p:sp>
        <p:nvSpPr>
          <p:cNvPr id="14" name="Content Placeholder 3"/>
          <p:cNvSpPr>
            <a:spLocks noGrp="1"/>
          </p:cNvSpPr>
          <p:nvPr>
            <p:ph sz="quarter" idx="13"/>
          </p:nvPr>
        </p:nvSpPr>
        <p:spPr>
          <a:xfrm>
            <a:off x="1289050" y="4581274"/>
            <a:ext cx="4040188" cy="1241676"/>
          </a:xfrm>
        </p:spPr>
        <p:txBody>
          <a:bodyPr/>
          <a:lstStyle/>
          <a:p>
            <a:pPr lvl="0"/>
            <a:r>
              <a:rPr lang="en-US" dirty="0"/>
              <a:t>Edit Master text styles</a:t>
            </a:r>
          </a:p>
        </p:txBody>
      </p:sp>
      <p:sp>
        <p:nvSpPr>
          <p:cNvPr id="15" name="Content Placeholder 3"/>
          <p:cNvSpPr>
            <a:spLocks noGrp="1"/>
          </p:cNvSpPr>
          <p:nvPr>
            <p:ph sz="quarter" idx="14"/>
          </p:nvPr>
        </p:nvSpPr>
        <p:spPr>
          <a:xfrm>
            <a:off x="1289050" y="988662"/>
            <a:ext cx="4040188" cy="1241676"/>
          </a:xfrm>
        </p:spPr>
        <p:txBody>
          <a:bodyPr/>
          <a:lstStyle/>
          <a:p>
            <a:pPr lvl="0"/>
            <a:r>
              <a:rPr lang="en-US" dirty="0"/>
              <a:t>Edit Master text styles</a:t>
            </a:r>
          </a:p>
        </p:txBody>
      </p:sp>
    </p:spTree>
    <p:extLst>
      <p:ext uri="{BB962C8B-B14F-4D97-AF65-F5344CB8AC3E}">
        <p14:creationId xmlns:p14="http://schemas.microsoft.com/office/powerpoint/2010/main" val="1773525894"/>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16">
          <p15:clr>
            <a:srgbClr val="FBAE40"/>
          </p15:clr>
        </p15:guide>
        <p15:guide id="6" orient="horz" pos="600">
          <p15:clr>
            <a:srgbClr val="FBAE40"/>
          </p15:clr>
        </p15:guide>
        <p15:guide id="7" orient="horz" pos="480">
          <p15:clr>
            <a:srgbClr val="FBAE40"/>
          </p15:clr>
        </p15:guide>
        <p15:guide id="9" orient="horz" pos="4080">
          <p15:clr>
            <a:srgbClr val="FBAE40"/>
          </p15:clr>
        </p15:guide>
        <p15:guide id="10" pos="7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Rectangle 14"/>
          <p:cNvSpPr/>
          <p:nvPr userDrawn="1"/>
        </p:nvSpPr>
        <p:spPr>
          <a:xfrm>
            <a:off x="0" y="6591300"/>
            <a:ext cx="12192000" cy="266700"/>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p:cNvSpPr/>
          <p:nvPr userDrawn="1"/>
        </p:nvSpPr>
        <p:spPr>
          <a:xfrm flipV="1">
            <a:off x="-2197" y="-3412"/>
            <a:ext cx="1630194" cy="961378"/>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834 w 1584252"/>
              <a:gd name="connsiteY3" fmla="*/ 1023757 h 1023757"/>
              <a:gd name="connsiteX4" fmla="*/ 0 w 1584252"/>
              <a:gd name="connsiteY4" fmla="*/ 0 h 1023757"/>
              <a:gd name="connsiteX0" fmla="*/ 0 w 1584252"/>
              <a:gd name="connsiteY0" fmla="*/ 0 h 1024360"/>
              <a:gd name="connsiteX1" fmla="*/ 1229331 w 1584252"/>
              <a:gd name="connsiteY1" fmla="*/ 0 h 1024360"/>
              <a:gd name="connsiteX2" fmla="*/ 1584252 w 1584252"/>
              <a:gd name="connsiteY2" fmla="*/ 1024360 h 1024360"/>
              <a:gd name="connsiteX3" fmla="*/ 834 w 1584252"/>
              <a:gd name="connsiteY3" fmla="*/ 1023757 h 1024360"/>
              <a:gd name="connsiteX4" fmla="*/ 0 w 1584252"/>
              <a:gd name="connsiteY4" fmla="*/ 0 h 1024360"/>
              <a:gd name="connsiteX0" fmla="*/ 2723 w 1586975"/>
              <a:gd name="connsiteY0" fmla="*/ 0 h 1024360"/>
              <a:gd name="connsiteX1" fmla="*/ 1232054 w 1586975"/>
              <a:gd name="connsiteY1" fmla="*/ 0 h 1024360"/>
              <a:gd name="connsiteX2" fmla="*/ 1586975 w 1586975"/>
              <a:gd name="connsiteY2" fmla="*/ 1024360 h 1024360"/>
              <a:gd name="connsiteX3" fmla="*/ 234 w 1586975"/>
              <a:gd name="connsiteY3" fmla="*/ 1023757 h 1024360"/>
              <a:gd name="connsiteX4" fmla="*/ 2723 w 1586975"/>
              <a:gd name="connsiteY4" fmla="*/ 0 h 1024360"/>
              <a:gd name="connsiteX0" fmla="*/ 0 w 1587575"/>
              <a:gd name="connsiteY0" fmla="*/ 3636 h 1024360"/>
              <a:gd name="connsiteX1" fmla="*/ 1232654 w 1587575"/>
              <a:gd name="connsiteY1" fmla="*/ 0 h 1024360"/>
              <a:gd name="connsiteX2" fmla="*/ 1587575 w 1587575"/>
              <a:gd name="connsiteY2" fmla="*/ 1024360 h 1024360"/>
              <a:gd name="connsiteX3" fmla="*/ 834 w 1587575"/>
              <a:gd name="connsiteY3" fmla="*/ 1023757 h 1024360"/>
              <a:gd name="connsiteX4" fmla="*/ 0 w 1587575"/>
              <a:gd name="connsiteY4" fmla="*/ 3636 h 102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75" h="1024360">
                <a:moveTo>
                  <a:pt x="0" y="3636"/>
                </a:moveTo>
                <a:lnTo>
                  <a:pt x="1232654" y="0"/>
                </a:lnTo>
                <a:lnTo>
                  <a:pt x="1587575" y="1024360"/>
                </a:lnTo>
                <a:lnTo>
                  <a:pt x="834" y="1023757"/>
                </a:lnTo>
                <a:cubicBezTo>
                  <a:pt x="-551" y="684289"/>
                  <a:pt x="1385" y="343104"/>
                  <a:pt x="0" y="3636"/>
                </a:cubicBez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0"/>
          </p:nvPr>
        </p:nvSpPr>
        <p:spPr>
          <a:xfrm>
            <a:off x="1257300" y="1660524"/>
            <a:ext cx="6134100" cy="4680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8382000" y="1660524"/>
            <a:ext cx="3314700" cy="4668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1627997" y="266701"/>
            <a:ext cx="10515600" cy="685799"/>
          </a:xfrm>
        </p:spPr>
        <p:txBody>
          <a:bodyPr/>
          <a:lstStyle>
            <a:lvl1pPr>
              <a:defRPr b="1">
                <a:solidFill>
                  <a:srgbClr val="1B57AF"/>
                </a:solidFill>
              </a:defRPr>
            </a:lvl1pPr>
          </a:lstStyle>
          <a:p>
            <a:r>
              <a:rPr lang="en-US" dirty="0"/>
              <a:t>CLICK TO EDIT MASTER TITLE STYLE</a:t>
            </a:r>
          </a:p>
        </p:txBody>
      </p:sp>
    </p:spTree>
    <p:extLst>
      <p:ext uri="{BB962C8B-B14F-4D97-AF65-F5344CB8AC3E}">
        <p14:creationId xmlns:p14="http://schemas.microsoft.com/office/powerpoint/2010/main" val="1814277117"/>
      </p:ext>
    </p:extLst>
  </p:cSld>
  <p:clrMapOvr>
    <a:masterClrMapping/>
  </p:clrMapOvr>
  <p:extLst mod="1">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1080">
          <p15:clr>
            <a:srgbClr val="FBAE40"/>
          </p15:clr>
        </p15:guide>
        <p15:guide id="5" orient="horz" pos="240">
          <p15:clr>
            <a:srgbClr val="FBAE40"/>
          </p15:clr>
        </p15:guide>
        <p15:guide id="6" orient="horz" pos="720">
          <p15:clr>
            <a:srgbClr val="FBAE40"/>
          </p15:clr>
        </p15:guide>
        <p15:guide id="7" orient="horz" pos="504">
          <p15:clr>
            <a:srgbClr val="FBAE40"/>
          </p15:clr>
        </p15:guide>
        <p15:guide id="8" pos="5280">
          <p15:clr>
            <a:srgbClr val="FBAE40"/>
          </p15:clr>
        </p15:guide>
        <p15:guide id="9" orient="horz" pos="3984">
          <p15:clr>
            <a:srgbClr val="FBAE40"/>
          </p15:clr>
        </p15:guide>
        <p15:guide id="10" pos="792">
          <p15:clr>
            <a:srgbClr val="FBAE40"/>
          </p15:clr>
        </p15:guide>
        <p15:guide id="11" pos="465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Rectangle 23"/>
          <p:cNvSpPr/>
          <p:nvPr userDrawn="1"/>
        </p:nvSpPr>
        <p:spPr>
          <a:xfrm>
            <a:off x="0" y="6172200"/>
            <a:ext cx="12192000" cy="685800"/>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186372"/>
            <a:ext cx="11696700" cy="114553"/>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5B9BD5"/>
              </a:solidFill>
            </a:endParaRPr>
          </a:p>
        </p:txBody>
      </p:sp>
      <p:sp>
        <p:nvSpPr>
          <p:cNvPr id="13" name="Rectangle 4"/>
          <p:cNvSpPr/>
          <p:nvPr userDrawn="1"/>
        </p:nvSpPr>
        <p:spPr>
          <a:xfrm flipH="1" flipV="1">
            <a:off x="9969288" y="-21558"/>
            <a:ext cx="2223737" cy="1310450"/>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731 w 1584983"/>
              <a:gd name="connsiteY0" fmla="*/ 0 h 1023386"/>
              <a:gd name="connsiteX1" fmla="*/ 1244740 w 1584983"/>
              <a:gd name="connsiteY1" fmla="*/ 0 h 1023386"/>
              <a:gd name="connsiteX2" fmla="*/ 1584983 w 1584983"/>
              <a:gd name="connsiteY2" fmla="*/ 1020725 h 1023386"/>
              <a:gd name="connsiteX3" fmla="*/ 361 w 1584983"/>
              <a:gd name="connsiteY3" fmla="*/ 1023386 h 1023386"/>
              <a:gd name="connsiteX4" fmla="*/ 731 w 1584983"/>
              <a:gd name="connsiteY4" fmla="*/ 0 h 1023386"/>
              <a:gd name="connsiteX0" fmla="*/ 731 w 1584983"/>
              <a:gd name="connsiteY0" fmla="*/ 0 h 1023386"/>
              <a:gd name="connsiteX1" fmla="*/ 1244740 w 1584983"/>
              <a:gd name="connsiteY1" fmla="*/ 0 h 1023386"/>
              <a:gd name="connsiteX2" fmla="*/ 1584983 w 1584983"/>
              <a:gd name="connsiteY2" fmla="*/ 1020725 h 1023386"/>
              <a:gd name="connsiteX3" fmla="*/ 361 w 1584983"/>
              <a:gd name="connsiteY3" fmla="*/ 1023386 h 1023386"/>
              <a:gd name="connsiteX4" fmla="*/ 731 w 1584983"/>
              <a:gd name="connsiteY4" fmla="*/ 0 h 1023386"/>
              <a:gd name="connsiteX0" fmla="*/ 731 w 1584983"/>
              <a:gd name="connsiteY0" fmla="*/ 0 h 1028199"/>
              <a:gd name="connsiteX1" fmla="*/ 1244740 w 1584983"/>
              <a:gd name="connsiteY1" fmla="*/ 0 h 1028199"/>
              <a:gd name="connsiteX2" fmla="*/ 1584983 w 1584983"/>
              <a:gd name="connsiteY2" fmla="*/ 1028199 h 1028199"/>
              <a:gd name="connsiteX3" fmla="*/ 361 w 1584983"/>
              <a:gd name="connsiteY3" fmla="*/ 1023386 h 1028199"/>
              <a:gd name="connsiteX4" fmla="*/ 731 w 1584983"/>
              <a:gd name="connsiteY4" fmla="*/ 0 h 102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3" h="1028199">
                <a:moveTo>
                  <a:pt x="731" y="0"/>
                </a:moveTo>
                <a:lnTo>
                  <a:pt x="1244740" y="0"/>
                </a:lnTo>
                <a:lnTo>
                  <a:pt x="1584983" y="1028199"/>
                </a:lnTo>
                <a:lnTo>
                  <a:pt x="361" y="1023386"/>
                </a:lnTo>
                <a:cubicBezTo>
                  <a:pt x="-1024" y="683918"/>
                  <a:pt x="2116" y="339468"/>
                  <a:pt x="731" y="0"/>
                </a:cubicBez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495300" y="381001"/>
            <a:ext cx="9473988" cy="419100"/>
          </a:xfrm>
        </p:spPr>
        <p:txBody>
          <a:bodyPr/>
          <a:lstStyle>
            <a:lvl1pPr>
              <a:defRPr b="1">
                <a:solidFill>
                  <a:srgbClr val="1B57AF"/>
                </a:solidFill>
              </a:defRPr>
            </a:lvl1pPr>
          </a:lstStyle>
          <a:p>
            <a:r>
              <a:rPr lang="en-US" dirty="0"/>
              <a:t>CLICK TO EDIT MASTER TITLE STYLE</a:t>
            </a:r>
          </a:p>
        </p:txBody>
      </p:sp>
      <p:sp>
        <p:nvSpPr>
          <p:cNvPr id="5" name="Content Placeholder 4"/>
          <p:cNvSpPr>
            <a:spLocks noGrp="1"/>
          </p:cNvSpPr>
          <p:nvPr>
            <p:ph sz="quarter" idx="10"/>
          </p:nvPr>
        </p:nvSpPr>
        <p:spPr>
          <a:xfrm>
            <a:off x="495300" y="4451350"/>
            <a:ext cx="11201400" cy="1492250"/>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8" name="Content Placeholder 7"/>
          <p:cNvSpPr>
            <a:spLocks noGrp="1"/>
          </p:cNvSpPr>
          <p:nvPr>
            <p:ph sz="quarter" idx="11"/>
          </p:nvPr>
        </p:nvSpPr>
        <p:spPr>
          <a:xfrm>
            <a:off x="495300" y="1536032"/>
            <a:ext cx="3319463" cy="2627313"/>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Content Placeholder 7"/>
          <p:cNvSpPr>
            <a:spLocks noGrp="1"/>
          </p:cNvSpPr>
          <p:nvPr>
            <p:ph sz="quarter" idx="12"/>
          </p:nvPr>
        </p:nvSpPr>
        <p:spPr>
          <a:xfrm>
            <a:off x="4436269" y="1536032"/>
            <a:ext cx="3319463" cy="2627313"/>
          </a:xfrm>
        </p:spPr>
        <p:txBody>
          <a:bodyPr/>
          <a:lstStyle/>
          <a:p>
            <a:pPr lvl="0"/>
            <a:r>
              <a:rPr lang="en-US" dirty="0"/>
              <a:t>Edit Master text styles</a:t>
            </a:r>
          </a:p>
        </p:txBody>
      </p:sp>
      <p:sp>
        <p:nvSpPr>
          <p:cNvPr id="14" name="Content Placeholder 7"/>
          <p:cNvSpPr>
            <a:spLocks noGrp="1"/>
          </p:cNvSpPr>
          <p:nvPr>
            <p:ph sz="quarter" idx="13"/>
          </p:nvPr>
        </p:nvSpPr>
        <p:spPr>
          <a:xfrm>
            <a:off x="8377237" y="1536032"/>
            <a:ext cx="3319463" cy="2627313"/>
          </a:xfrm>
        </p:spPr>
        <p:txBody>
          <a:bodyPr/>
          <a:lstStyle/>
          <a:p>
            <a:pPr lvl="0"/>
            <a:r>
              <a:rPr lang="en-US" dirty="0"/>
              <a:t>Edit Master text styles</a:t>
            </a:r>
          </a:p>
        </p:txBody>
      </p:sp>
    </p:spTree>
    <p:extLst>
      <p:ext uri="{BB962C8B-B14F-4D97-AF65-F5344CB8AC3E}">
        <p14:creationId xmlns:p14="http://schemas.microsoft.com/office/powerpoint/2010/main" val="4293219764"/>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40">
          <p15:clr>
            <a:srgbClr val="FBAE40"/>
          </p15:clr>
        </p15:guide>
        <p15:guide id="6" orient="horz" pos="960">
          <p15:clr>
            <a:srgbClr val="FBAE40"/>
          </p15:clr>
        </p15:guide>
        <p15:guide id="7" orient="horz" pos="504">
          <p15:clr>
            <a:srgbClr val="FBAE40"/>
          </p15:clr>
        </p15:guide>
        <p15:guide id="9" orient="horz" pos="4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6" name="Rectangle 15"/>
          <p:cNvSpPr/>
          <p:nvPr userDrawn="1"/>
        </p:nvSpPr>
        <p:spPr>
          <a:xfrm rot="10800000" flipV="1">
            <a:off x="-4" y="428625"/>
            <a:ext cx="12192003" cy="628650"/>
          </a:xfrm>
          <a:prstGeom prst="rect">
            <a:avLst/>
          </a:prstGeom>
          <a:solidFill>
            <a:srgbClr val="1B57AF"/>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userDrawn="1"/>
        </p:nvSpPr>
        <p:spPr>
          <a:xfrm>
            <a:off x="367110" y="419100"/>
            <a:ext cx="10233148" cy="68579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endParaRPr>
          </a:p>
        </p:txBody>
      </p:sp>
      <p:sp>
        <p:nvSpPr>
          <p:cNvPr id="2" name="Title 1"/>
          <p:cNvSpPr>
            <a:spLocks noGrp="1"/>
          </p:cNvSpPr>
          <p:nvPr>
            <p:ph type="title" hasCustomPrompt="1"/>
          </p:nvPr>
        </p:nvSpPr>
        <p:spPr>
          <a:xfrm>
            <a:off x="393030" y="545432"/>
            <a:ext cx="10515600" cy="419100"/>
          </a:xfrm>
        </p:spPr>
        <p:txBody>
          <a:bodyPr/>
          <a:lstStyle>
            <a:lvl1pPr>
              <a:defRPr b="1">
                <a:solidFill>
                  <a:schemeClr val="bg1"/>
                </a:solidFill>
              </a:defRPr>
            </a:lvl1pPr>
          </a:lstStyle>
          <a:p>
            <a:r>
              <a:rPr lang="en-US" dirty="0"/>
              <a:t>CLICK TO EDIT MASTER TITLE STYLE</a:t>
            </a:r>
          </a:p>
        </p:txBody>
      </p:sp>
      <p:sp>
        <p:nvSpPr>
          <p:cNvPr id="5" name="Content Placeholder 4"/>
          <p:cNvSpPr>
            <a:spLocks noGrp="1"/>
          </p:cNvSpPr>
          <p:nvPr>
            <p:ph sz="quarter" idx="10"/>
          </p:nvPr>
        </p:nvSpPr>
        <p:spPr>
          <a:xfrm>
            <a:off x="495301"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quarter" idx="11"/>
          </p:nvPr>
        </p:nvSpPr>
        <p:spPr>
          <a:xfrm>
            <a:off x="4406566"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p:cNvSpPr>
            <a:spLocks noGrp="1"/>
          </p:cNvSpPr>
          <p:nvPr>
            <p:ph sz="quarter" idx="12"/>
          </p:nvPr>
        </p:nvSpPr>
        <p:spPr>
          <a:xfrm>
            <a:off x="8317832"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892713"/>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336">
          <p15:clr>
            <a:srgbClr val="FBAE40"/>
          </p15:clr>
        </p15:guide>
        <p15:guide id="6" orient="horz" pos="864">
          <p15:clr>
            <a:srgbClr val="FBAE40"/>
          </p15:clr>
        </p15:guide>
        <p15:guide id="7" orient="horz" pos="600">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6" name="Rectangle 15"/>
          <p:cNvSpPr/>
          <p:nvPr userDrawn="1"/>
        </p:nvSpPr>
        <p:spPr>
          <a:xfrm rot="10800000" flipV="1">
            <a:off x="-4" y="0"/>
            <a:ext cx="12192003" cy="190500"/>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0800000" flipV="1">
            <a:off x="-1" y="6593264"/>
            <a:ext cx="12192003" cy="266700"/>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p:cNvSpPr/>
          <p:nvPr userDrawn="1"/>
        </p:nvSpPr>
        <p:spPr>
          <a:xfrm>
            <a:off x="10811784" y="5262418"/>
            <a:ext cx="1389077" cy="1604431"/>
          </a:xfrm>
          <a:custGeom>
            <a:avLst/>
            <a:gdLst>
              <a:gd name="connsiteX0" fmla="*/ 0 w 2124948"/>
              <a:gd name="connsiteY0" fmla="*/ 900641 h 1801281"/>
              <a:gd name="connsiteX1" fmla="*/ 450320 w 2124948"/>
              <a:gd name="connsiteY1" fmla="*/ 0 h 1801281"/>
              <a:gd name="connsiteX2" fmla="*/ 1674628 w 2124948"/>
              <a:gd name="connsiteY2" fmla="*/ 0 h 1801281"/>
              <a:gd name="connsiteX3" fmla="*/ 2124948 w 2124948"/>
              <a:gd name="connsiteY3" fmla="*/ 900641 h 1801281"/>
              <a:gd name="connsiteX4" fmla="*/ 1674628 w 2124948"/>
              <a:gd name="connsiteY4" fmla="*/ 1801281 h 1801281"/>
              <a:gd name="connsiteX5" fmla="*/ 450320 w 2124948"/>
              <a:gd name="connsiteY5" fmla="*/ 1801281 h 1801281"/>
              <a:gd name="connsiteX6" fmla="*/ 0 w 2124948"/>
              <a:gd name="connsiteY6" fmla="*/ 900641 h 1801281"/>
              <a:gd name="connsiteX0" fmla="*/ 0 w 1712198"/>
              <a:gd name="connsiteY0" fmla="*/ 900641 h 1801281"/>
              <a:gd name="connsiteX1" fmla="*/ 450320 w 1712198"/>
              <a:gd name="connsiteY1" fmla="*/ 0 h 1801281"/>
              <a:gd name="connsiteX2" fmla="*/ 1674628 w 1712198"/>
              <a:gd name="connsiteY2" fmla="*/ 0 h 1801281"/>
              <a:gd name="connsiteX3" fmla="*/ 1712198 w 1712198"/>
              <a:gd name="connsiteY3" fmla="*/ 919691 h 1801281"/>
              <a:gd name="connsiteX4" fmla="*/ 1674628 w 1712198"/>
              <a:gd name="connsiteY4" fmla="*/ 1801281 h 1801281"/>
              <a:gd name="connsiteX5" fmla="*/ 450320 w 1712198"/>
              <a:gd name="connsiteY5" fmla="*/ 1801281 h 1801281"/>
              <a:gd name="connsiteX6" fmla="*/ 0 w 1712198"/>
              <a:gd name="connsiteY6" fmla="*/ 900641 h 1801281"/>
              <a:gd name="connsiteX0" fmla="*/ 0 w 1712198"/>
              <a:gd name="connsiteY0" fmla="*/ 900641 h 1801281"/>
              <a:gd name="connsiteX1" fmla="*/ 450320 w 1712198"/>
              <a:gd name="connsiteY1" fmla="*/ 0 h 1801281"/>
              <a:gd name="connsiteX2" fmla="*/ 1674628 w 1712198"/>
              <a:gd name="connsiteY2" fmla="*/ 0 h 1801281"/>
              <a:gd name="connsiteX3" fmla="*/ 1712198 w 1712198"/>
              <a:gd name="connsiteY3" fmla="*/ 919691 h 1801281"/>
              <a:gd name="connsiteX4" fmla="*/ 1700028 w 1712198"/>
              <a:gd name="connsiteY4" fmla="*/ 1585381 h 1801281"/>
              <a:gd name="connsiteX5" fmla="*/ 450320 w 1712198"/>
              <a:gd name="connsiteY5" fmla="*/ 1801281 h 1801281"/>
              <a:gd name="connsiteX6" fmla="*/ 0 w 1712198"/>
              <a:gd name="connsiteY6" fmla="*/ 900641 h 1801281"/>
              <a:gd name="connsiteX0" fmla="*/ 0 w 1712198"/>
              <a:gd name="connsiteY0" fmla="*/ 900641 h 1604431"/>
              <a:gd name="connsiteX1" fmla="*/ 450320 w 1712198"/>
              <a:gd name="connsiteY1" fmla="*/ 0 h 1604431"/>
              <a:gd name="connsiteX2" fmla="*/ 1674628 w 1712198"/>
              <a:gd name="connsiteY2" fmla="*/ 0 h 1604431"/>
              <a:gd name="connsiteX3" fmla="*/ 1712198 w 1712198"/>
              <a:gd name="connsiteY3" fmla="*/ 919691 h 1604431"/>
              <a:gd name="connsiteX4" fmla="*/ 1700028 w 1712198"/>
              <a:gd name="connsiteY4" fmla="*/ 1585381 h 1604431"/>
              <a:gd name="connsiteX5" fmla="*/ 761470 w 1712198"/>
              <a:gd name="connsiteY5" fmla="*/ 1604431 h 1604431"/>
              <a:gd name="connsiteX6" fmla="*/ 0 w 1712198"/>
              <a:gd name="connsiteY6" fmla="*/ 900641 h 1604431"/>
              <a:gd name="connsiteX0" fmla="*/ 0 w 1445498"/>
              <a:gd name="connsiteY0" fmla="*/ 773641 h 1604431"/>
              <a:gd name="connsiteX1" fmla="*/ 183620 w 1445498"/>
              <a:gd name="connsiteY1" fmla="*/ 0 h 1604431"/>
              <a:gd name="connsiteX2" fmla="*/ 1407928 w 1445498"/>
              <a:gd name="connsiteY2" fmla="*/ 0 h 1604431"/>
              <a:gd name="connsiteX3" fmla="*/ 1445498 w 1445498"/>
              <a:gd name="connsiteY3" fmla="*/ 919691 h 1604431"/>
              <a:gd name="connsiteX4" fmla="*/ 1433328 w 1445498"/>
              <a:gd name="connsiteY4" fmla="*/ 1585381 h 1604431"/>
              <a:gd name="connsiteX5" fmla="*/ 494770 w 1445498"/>
              <a:gd name="connsiteY5" fmla="*/ 1604431 h 1604431"/>
              <a:gd name="connsiteX6" fmla="*/ 0 w 1445498"/>
              <a:gd name="connsiteY6" fmla="*/ 773641 h 1604431"/>
              <a:gd name="connsiteX0" fmla="*/ 0 w 1432798"/>
              <a:gd name="connsiteY0" fmla="*/ 792691 h 1604431"/>
              <a:gd name="connsiteX1" fmla="*/ 170920 w 1432798"/>
              <a:gd name="connsiteY1" fmla="*/ 0 h 1604431"/>
              <a:gd name="connsiteX2" fmla="*/ 1395228 w 1432798"/>
              <a:gd name="connsiteY2" fmla="*/ 0 h 1604431"/>
              <a:gd name="connsiteX3" fmla="*/ 1432798 w 1432798"/>
              <a:gd name="connsiteY3" fmla="*/ 919691 h 1604431"/>
              <a:gd name="connsiteX4" fmla="*/ 1420628 w 1432798"/>
              <a:gd name="connsiteY4" fmla="*/ 1585381 h 1604431"/>
              <a:gd name="connsiteX5" fmla="*/ 482070 w 1432798"/>
              <a:gd name="connsiteY5" fmla="*/ 1604431 h 1604431"/>
              <a:gd name="connsiteX6" fmla="*/ 0 w 1432798"/>
              <a:gd name="connsiteY6" fmla="*/ 792691 h 1604431"/>
              <a:gd name="connsiteX0" fmla="*/ 0 w 1432798"/>
              <a:gd name="connsiteY0" fmla="*/ 792691 h 1604431"/>
              <a:gd name="connsiteX1" fmla="*/ 469370 w 1432798"/>
              <a:gd name="connsiteY1" fmla="*/ 12700 h 1604431"/>
              <a:gd name="connsiteX2" fmla="*/ 1395228 w 1432798"/>
              <a:gd name="connsiteY2" fmla="*/ 0 h 1604431"/>
              <a:gd name="connsiteX3" fmla="*/ 1432798 w 1432798"/>
              <a:gd name="connsiteY3" fmla="*/ 919691 h 1604431"/>
              <a:gd name="connsiteX4" fmla="*/ 1420628 w 1432798"/>
              <a:gd name="connsiteY4" fmla="*/ 1585381 h 1604431"/>
              <a:gd name="connsiteX5" fmla="*/ 482070 w 1432798"/>
              <a:gd name="connsiteY5" fmla="*/ 1604431 h 1604431"/>
              <a:gd name="connsiteX6" fmla="*/ 0 w 1432798"/>
              <a:gd name="connsiteY6" fmla="*/ 792691 h 1604431"/>
              <a:gd name="connsiteX0" fmla="*/ 0 w 1432798"/>
              <a:gd name="connsiteY0" fmla="*/ 792691 h 1604431"/>
              <a:gd name="connsiteX1" fmla="*/ 469370 w 1432798"/>
              <a:gd name="connsiteY1" fmla="*/ 12700 h 1604431"/>
              <a:gd name="connsiteX2" fmla="*/ 1395228 w 1432798"/>
              <a:gd name="connsiteY2" fmla="*/ 0 h 1604431"/>
              <a:gd name="connsiteX3" fmla="*/ 1432798 w 1432798"/>
              <a:gd name="connsiteY3" fmla="*/ 919691 h 1604431"/>
              <a:gd name="connsiteX4" fmla="*/ 1420628 w 1432798"/>
              <a:gd name="connsiteY4" fmla="*/ 1591731 h 1604431"/>
              <a:gd name="connsiteX5" fmla="*/ 482070 w 1432798"/>
              <a:gd name="connsiteY5" fmla="*/ 1604431 h 1604431"/>
              <a:gd name="connsiteX6" fmla="*/ 0 w 1432798"/>
              <a:gd name="connsiteY6" fmla="*/ 792691 h 1604431"/>
              <a:gd name="connsiteX0" fmla="*/ 0 w 1420628"/>
              <a:gd name="connsiteY0" fmla="*/ 792691 h 1604431"/>
              <a:gd name="connsiteX1" fmla="*/ 469370 w 1420628"/>
              <a:gd name="connsiteY1" fmla="*/ 12700 h 1604431"/>
              <a:gd name="connsiteX2" fmla="*/ 1395228 w 1420628"/>
              <a:gd name="connsiteY2" fmla="*/ 0 h 1604431"/>
              <a:gd name="connsiteX3" fmla="*/ 1413748 w 1420628"/>
              <a:gd name="connsiteY3" fmla="*/ 919691 h 1604431"/>
              <a:gd name="connsiteX4" fmla="*/ 1420628 w 1420628"/>
              <a:gd name="connsiteY4" fmla="*/ 1591731 h 1604431"/>
              <a:gd name="connsiteX5" fmla="*/ 482070 w 1420628"/>
              <a:gd name="connsiteY5" fmla="*/ 1604431 h 1604431"/>
              <a:gd name="connsiteX6" fmla="*/ 0 w 1420628"/>
              <a:gd name="connsiteY6" fmla="*/ 792691 h 1604431"/>
              <a:gd name="connsiteX0" fmla="*/ 0 w 1420628"/>
              <a:gd name="connsiteY0" fmla="*/ 792691 h 1604431"/>
              <a:gd name="connsiteX1" fmla="*/ 469370 w 1420628"/>
              <a:gd name="connsiteY1" fmla="*/ 12700 h 1604431"/>
              <a:gd name="connsiteX2" fmla="*/ 1388878 w 1420628"/>
              <a:gd name="connsiteY2" fmla="*/ 0 h 1604431"/>
              <a:gd name="connsiteX3" fmla="*/ 1413748 w 1420628"/>
              <a:gd name="connsiteY3" fmla="*/ 919691 h 1604431"/>
              <a:gd name="connsiteX4" fmla="*/ 1420628 w 1420628"/>
              <a:gd name="connsiteY4" fmla="*/ 1591731 h 1604431"/>
              <a:gd name="connsiteX5" fmla="*/ 482070 w 1420628"/>
              <a:gd name="connsiteY5" fmla="*/ 1604431 h 1604431"/>
              <a:gd name="connsiteX6" fmla="*/ 0 w 1420628"/>
              <a:gd name="connsiteY6" fmla="*/ 792691 h 1604431"/>
              <a:gd name="connsiteX0" fmla="*/ 0 w 1414477"/>
              <a:gd name="connsiteY0" fmla="*/ 792691 h 1604431"/>
              <a:gd name="connsiteX1" fmla="*/ 469370 w 1414477"/>
              <a:gd name="connsiteY1" fmla="*/ 12700 h 1604431"/>
              <a:gd name="connsiteX2" fmla="*/ 1388878 w 1414477"/>
              <a:gd name="connsiteY2" fmla="*/ 0 h 1604431"/>
              <a:gd name="connsiteX3" fmla="*/ 1413748 w 1414477"/>
              <a:gd name="connsiteY3" fmla="*/ 919691 h 1604431"/>
              <a:gd name="connsiteX4" fmla="*/ 1414278 w 1414477"/>
              <a:gd name="connsiteY4" fmla="*/ 1604431 h 1604431"/>
              <a:gd name="connsiteX5" fmla="*/ 482070 w 1414477"/>
              <a:gd name="connsiteY5" fmla="*/ 1604431 h 1604431"/>
              <a:gd name="connsiteX6" fmla="*/ 0 w 1414477"/>
              <a:gd name="connsiteY6" fmla="*/ 792691 h 1604431"/>
              <a:gd name="connsiteX0" fmla="*/ 0 w 1414278"/>
              <a:gd name="connsiteY0" fmla="*/ 792691 h 1604431"/>
              <a:gd name="connsiteX1" fmla="*/ 469370 w 1414278"/>
              <a:gd name="connsiteY1" fmla="*/ 12700 h 1604431"/>
              <a:gd name="connsiteX2" fmla="*/ 1388878 w 1414278"/>
              <a:gd name="connsiteY2" fmla="*/ 0 h 1604431"/>
              <a:gd name="connsiteX3" fmla="*/ 1388348 w 1414278"/>
              <a:gd name="connsiteY3" fmla="*/ 919691 h 1604431"/>
              <a:gd name="connsiteX4" fmla="*/ 1414278 w 1414278"/>
              <a:gd name="connsiteY4" fmla="*/ 1604431 h 1604431"/>
              <a:gd name="connsiteX5" fmla="*/ 482070 w 1414278"/>
              <a:gd name="connsiteY5" fmla="*/ 1604431 h 1604431"/>
              <a:gd name="connsiteX6" fmla="*/ 0 w 1414278"/>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82070 w 1389077"/>
              <a:gd name="connsiteY5" fmla="*/ 1604431 h 1604431"/>
              <a:gd name="connsiteX6" fmla="*/ 0 w 1389077"/>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75720 w 1389077"/>
              <a:gd name="connsiteY5" fmla="*/ 1591731 h 1604431"/>
              <a:gd name="connsiteX6" fmla="*/ 0 w 1389077"/>
              <a:gd name="connsiteY6" fmla="*/ 792691 h 1604431"/>
              <a:gd name="connsiteX0" fmla="*/ 0 w 1389077"/>
              <a:gd name="connsiteY0" fmla="*/ 792691 h 1604431"/>
              <a:gd name="connsiteX1" fmla="*/ 469370 w 1389077"/>
              <a:gd name="connsiteY1" fmla="*/ 12700 h 1604431"/>
              <a:gd name="connsiteX2" fmla="*/ 1388878 w 1389077"/>
              <a:gd name="connsiteY2" fmla="*/ 0 h 1604431"/>
              <a:gd name="connsiteX3" fmla="*/ 1388348 w 1389077"/>
              <a:gd name="connsiteY3" fmla="*/ 919691 h 1604431"/>
              <a:gd name="connsiteX4" fmla="*/ 1388878 w 1389077"/>
              <a:gd name="connsiteY4" fmla="*/ 1604431 h 1604431"/>
              <a:gd name="connsiteX5" fmla="*/ 469370 w 1389077"/>
              <a:gd name="connsiteY5" fmla="*/ 1604431 h 1604431"/>
              <a:gd name="connsiteX6" fmla="*/ 0 w 1389077"/>
              <a:gd name="connsiteY6" fmla="*/ 792691 h 160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077" h="1604431">
                <a:moveTo>
                  <a:pt x="0" y="792691"/>
                </a:moveTo>
                <a:lnTo>
                  <a:pt x="469370" y="12700"/>
                </a:lnTo>
                <a:lnTo>
                  <a:pt x="1388878" y="0"/>
                </a:lnTo>
                <a:cubicBezTo>
                  <a:pt x="1388701" y="306564"/>
                  <a:pt x="1388525" y="613127"/>
                  <a:pt x="1388348" y="919691"/>
                </a:cubicBezTo>
                <a:cubicBezTo>
                  <a:pt x="1390641" y="1143704"/>
                  <a:pt x="1386585" y="1380418"/>
                  <a:pt x="1388878" y="1604431"/>
                </a:cubicBezTo>
                <a:lnTo>
                  <a:pt x="469370" y="1604431"/>
                </a:lnTo>
                <a:lnTo>
                  <a:pt x="0" y="792691"/>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507332" y="442119"/>
            <a:ext cx="11189368" cy="510381"/>
          </a:xfrm>
        </p:spPr>
        <p:txBody>
          <a:bodyPr/>
          <a:lstStyle>
            <a:lvl1pPr>
              <a:defRPr b="1">
                <a:solidFill>
                  <a:srgbClr val="1B57AF"/>
                </a:solidFill>
              </a:defRPr>
            </a:lvl1pPr>
          </a:lstStyle>
          <a:p>
            <a:r>
              <a:rPr lang="en-US" dirty="0"/>
              <a:t>CLICK TO EDIT MASTER TITLE STYLE</a:t>
            </a:r>
          </a:p>
        </p:txBody>
      </p:sp>
      <p:sp>
        <p:nvSpPr>
          <p:cNvPr id="5" name="Content Placeholder 4"/>
          <p:cNvSpPr>
            <a:spLocks noGrp="1"/>
          </p:cNvSpPr>
          <p:nvPr>
            <p:ph sz="quarter" idx="10"/>
          </p:nvPr>
        </p:nvSpPr>
        <p:spPr>
          <a:xfrm>
            <a:off x="495300" y="1250950"/>
            <a:ext cx="11201400" cy="2900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p:cNvSpPr>
            <a:spLocks noGrp="1"/>
          </p:cNvSpPr>
          <p:nvPr>
            <p:ph sz="quarter" idx="13"/>
          </p:nvPr>
        </p:nvSpPr>
        <p:spPr>
          <a:xfrm>
            <a:off x="507332" y="4511675"/>
            <a:ext cx="4485773" cy="1965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4"/>
          </p:nvPr>
        </p:nvSpPr>
        <p:spPr>
          <a:xfrm>
            <a:off x="5659558" y="4511675"/>
            <a:ext cx="4485773" cy="1965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991368"/>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600">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5300" y="507338"/>
            <a:ext cx="11201400" cy="381000"/>
          </a:xfrm>
        </p:spPr>
        <p:txBody>
          <a:bodyPr/>
          <a:lstStyle>
            <a:lvl1pPr>
              <a:defRPr b="1">
                <a:solidFill>
                  <a:srgbClr val="1B57AF"/>
                </a:solidFill>
              </a:defRPr>
            </a:lvl1pPr>
          </a:lstStyle>
          <a:p>
            <a:r>
              <a:rPr lang="en-US" dirty="0"/>
              <a:t>CLICK TO EDIT MASTER TITLE STYLE</a:t>
            </a:r>
          </a:p>
        </p:txBody>
      </p:sp>
      <p:sp>
        <p:nvSpPr>
          <p:cNvPr id="16" name="Hexagon 15"/>
          <p:cNvSpPr/>
          <p:nvPr userDrawn="1"/>
        </p:nvSpPr>
        <p:spPr>
          <a:xfrm>
            <a:off x="9465270" y="5257798"/>
            <a:ext cx="1839440" cy="1600202"/>
          </a:xfrm>
          <a:prstGeom prst="hexagon">
            <a:avLst>
              <a:gd name="adj" fmla="val 28832"/>
              <a:gd name="vf" fmla="val 115470"/>
            </a:avLst>
          </a:prstGeom>
          <a:solidFill>
            <a:srgbClr val="1B57A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2"/>
          <p:cNvSpPr/>
          <p:nvPr userDrawn="1"/>
        </p:nvSpPr>
        <p:spPr>
          <a:xfrm rot="17959359">
            <a:off x="11007348" y="5964986"/>
            <a:ext cx="1360090" cy="1181147"/>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443624 w 1396630"/>
              <a:gd name="connsiteY0" fmla="*/ 732897 h 1560969"/>
              <a:gd name="connsiteX1" fmla="*/ 33812 w 1396630"/>
              <a:gd name="connsiteY1" fmla="*/ 0 h 1560969"/>
              <a:gd name="connsiteX2" fmla="*/ 954976 w 1396630"/>
              <a:gd name="connsiteY2" fmla="*/ 12169 h 1560969"/>
              <a:gd name="connsiteX3" fmla="*/ 1396630 w 1396630"/>
              <a:gd name="connsiteY3" fmla="*/ 803246 h 1560969"/>
              <a:gd name="connsiteX4" fmla="*/ 493026 w 1396630"/>
              <a:gd name="connsiteY4" fmla="*/ 1302407 h 1560969"/>
              <a:gd name="connsiteX5" fmla="*/ 0 w 1396630"/>
              <a:gd name="connsiteY5" fmla="*/ 1560969 h 1560969"/>
              <a:gd name="connsiteX6" fmla="*/ 443624 w 1396630"/>
              <a:gd name="connsiteY6" fmla="*/ 732897 h 1560969"/>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73096 w 1362818"/>
              <a:gd name="connsiteY5" fmla="*/ 1000169 h 1302407"/>
              <a:gd name="connsiteX6" fmla="*/ 409812 w 1362818"/>
              <a:gd name="connsiteY6" fmla="*/ 732897 h 1302407"/>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63848 w 1362818"/>
              <a:gd name="connsiteY5" fmla="*/ 1013820 h 1302407"/>
              <a:gd name="connsiteX6" fmla="*/ 409812 w 1362818"/>
              <a:gd name="connsiteY6" fmla="*/ 732897 h 1302407"/>
              <a:gd name="connsiteX0" fmla="*/ 409812 w 1362818"/>
              <a:gd name="connsiteY0" fmla="*/ 732897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409812 w 1362818"/>
              <a:gd name="connsiteY6" fmla="*/ 732897 h 1186051"/>
              <a:gd name="connsiteX0" fmla="*/ 232726 w 1362818"/>
              <a:gd name="connsiteY0" fmla="*/ 417623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232726 w 1362818"/>
              <a:gd name="connsiteY6" fmla="*/ 417623 h 1186051"/>
              <a:gd name="connsiteX0" fmla="*/ 232726 w 1362818"/>
              <a:gd name="connsiteY0" fmla="*/ 417623 h 1201887"/>
              <a:gd name="connsiteX1" fmla="*/ 0 w 1362818"/>
              <a:gd name="connsiteY1" fmla="*/ 0 h 1201887"/>
              <a:gd name="connsiteX2" fmla="*/ 921164 w 1362818"/>
              <a:gd name="connsiteY2" fmla="*/ 12169 h 1201887"/>
              <a:gd name="connsiteX3" fmla="*/ 1362818 w 1362818"/>
              <a:gd name="connsiteY3" fmla="*/ 803246 h 1201887"/>
              <a:gd name="connsiteX4" fmla="*/ 661717 w 1362818"/>
              <a:gd name="connsiteY4" fmla="*/ 1201887 h 1201887"/>
              <a:gd name="connsiteX5" fmla="*/ 563848 w 1362818"/>
              <a:gd name="connsiteY5" fmla="*/ 1013820 h 1201887"/>
              <a:gd name="connsiteX6" fmla="*/ 232726 w 1362818"/>
              <a:gd name="connsiteY6" fmla="*/ 417623 h 1201887"/>
              <a:gd name="connsiteX0" fmla="*/ 232726 w 1362818"/>
              <a:gd name="connsiteY0" fmla="*/ 417623 h 1178108"/>
              <a:gd name="connsiteX1" fmla="*/ 0 w 1362818"/>
              <a:gd name="connsiteY1" fmla="*/ 0 h 1178108"/>
              <a:gd name="connsiteX2" fmla="*/ 921164 w 1362818"/>
              <a:gd name="connsiteY2" fmla="*/ 12169 h 1178108"/>
              <a:gd name="connsiteX3" fmla="*/ 1362818 w 1362818"/>
              <a:gd name="connsiteY3" fmla="*/ 803246 h 1178108"/>
              <a:gd name="connsiteX4" fmla="*/ 653128 w 1362818"/>
              <a:gd name="connsiteY4" fmla="*/ 1178108 h 1178108"/>
              <a:gd name="connsiteX5" fmla="*/ 563848 w 1362818"/>
              <a:gd name="connsiteY5" fmla="*/ 1013820 h 1178108"/>
              <a:gd name="connsiteX6" fmla="*/ 232726 w 1362818"/>
              <a:gd name="connsiteY6" fmla="*/ 417623 h 1178108"/>
              <a:gd name="connsiteX0" fmla="*/ 232726 w 1354677"/>
              <a:gd name="connsiteY0" fmla="*/ 417623 h 1178108"/>
              <a:gd name="connsiteX1" fmla="*/ 0 w 1354677"/>
              <a:gd name="connsiteY1" fmla="*/ 0 h 1178108"/>
              <a:gd name="connsiteX2" fmla="*/ 921164 w 1354677"/>
              <a:gd name="connsiteY2" fmla="*/ 12169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8108"/>
              <a:gd name="connsiteX1" fmla="*/ 0 w 1354677"/>
              <a:gd name="connsiteY1" fmla="*/ 0 h 1178108"/>
              <a:gd name="connsiteX2" fmla="*/ 919128 w 1354677"/>
              <a:gd name="connsiteY2" fmla="*/ 8545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9627"/>
              <a:gd name="connsiteX1" fmla="*/ 0 w 1354677"/>
              <a:gd name="connsiteY1" fmla="*/ 0 h 1179627"/>
              <a:gd name="connsiteX2" fmla="*/ 919128 w 1354677"/>
              <a:gd name="connsiteY2" fmla="*/ 8545 h 1179627"/>
              <a:gd name="connsiteX3" fmla="*/ 1354677 w 1354677"/>
              <a:gd name="connsiteY3" fmla="*/ 788751 h 1179627"/>
              <a:gd name="connsiteX4" fmla="*/ 658541 w 1354677"/>
              <a:gd name="connsiteY4" fmla="*/ 1179627 h 1179627"/>
              <a:gd name="connsiteX5" fmla="*/ 563848 w 1354677"/>
              <a:gd name="connsiteY5" fmla="*/ 1013820 h 1179627"/>
              <a:gd name="connsiteX6" fmla="*/ 232726 w 1354677"/>
              <a:gd name="connsiteY6" fmla="*/ 417623 h 1179627"/>
              <a:gd name="connsiteX0" fmla="*/ 238139 w 1360090"/>
              <a:gd name="connsiteY0" fmla="*/ 419143 h 1181147"/>
              <a:gd name="connsiteX1" fmla="*/ 0 w 1360090"/>
              <a:gd name="connsiteY1" fmla="*/ 0 h 1181147"/>
              <a:gd name="connsiteX2" fmla="*/ 924541 w 1360090"/>
              <a:gd name="connsiteY2" fmla="*/ 10065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 name="connsiteX0" fmla="*/ 238139 w 1360090"/>
              <a:gd name="connsiteY0" fmla="*/ 419143 h 1181147"/>
              <a:gd name="connsiteX1" fmla="*/ 0 w 1360090"/>
              <a:gd name="connsiteY1" fmla="*/ 0 h 1181147"/>
              <a:gd name="connsiteX2" fmla="*/ 923375 w 1360090"/>
              <a:gd name="connsiteY2" fmla="*/ 7989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0" h="1181147">
                <a:moveTo>
                  <a:pt x="238139" y="419143"/>
                </a:moveTo>
                <a:lnTo>
                  <a:pt x="0" y="0"/>
                </a:lnTo>
                <a:lnTo>
                  <a:pt x="923375" y="7989"/>
                </a:lnTo>
                <a:lnTo>
                  <a:pt x="1360090" y="790271"/>
                </a:lnTo>
                <a:lnTo>
                  <a:pt x="663954" y="1181147"/>
                </a:lnTo>
                <a:lnTo>
                  <a:pt x="569261" y="1015340"/>
                </a:lnTo>
                <a:lnTo>
                  <a:pt x="238139" y="419143"/>
                </a:lnTo>
                <a:close/>
              </a:path>
            </a:pathLst>
          </a:custGeom>
          <a:solidFill>
            <a:srgbClr val="1B57A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
          <p:cNvSpPr/>
          <p:nvPr userDrawn="1"/>
        </p:nvSpPr>
        <p:spPr>
          <a:xfrm rot="17959359">
            <a:off x="10826639" y="4475820"/>
            <a:ext cx="1823914" cy="1574499"/>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0 w 1815101"/>
              <a:gd name="connsiteY0" fmla="*/ 791411 h 1560969"/>
              <a:gd name="connsiteX1" fmla="*/ 462309 w 1815101"/>
              <a:gd name="connsiteY1" fmla="*/ 0 h 1560969"/>
              <a:gd name="connsiteX2" fmla="*/ 1383473 w 1815101"/>
              <a:gd name="connsiteY2" fmla="*/ 12169 h 1560969"/>
              <a:gd name="connsiteX3" fmla="*/ 1815101 w 1815101"/>
              <a:gd name="connsiteY3" fmla="*/ 785397 h 1560969"/>
              <a:gd name="connsiteX4" fmla="*/ 921523 w 1815101"/>
              <a:gd name="connsiteY4" fmla="*/ 1302407 h 1560969"/>
              <a:gd name="connsiteX5" fmla="*/ 428497 w 1815101"/>
              <a:gd name="connsiteY5" fmla="*/ 1560969 h 1560969"/>
              <a:gd name="connsiteX6" fmla="*/ 0 w 1815101"/>
              <a:gd name="connsiteY6" fmla="*/ 791411 h 1560969"/>
              <a:gd name="connsiteX0" fmla="*/ 0 w 1817705"/>
              <a:gd name="connsiteY0" fmla="*/ 786776 h 1560969"/>
              <a:gd name="connsiteX1" fmla="*/ 464913 w 1817705"/>
              <a:gd name="connsiteY1" fmla="*/ 0 h 1560969"/>
              <a:gd name="connsiteX2" fmla="*/ 1386077 w 1817705"/>
              <a:gd name="connsiteY2" fmla="*/ 12169 h 1560969"/>
              <a:gd name="connsiteX3" fmla="*/ 1817705 w 1817705"/>
              <a:gd name="connsiteY3" fmla="*/ 785397 h 1560969"/>
              <a:gd name="connsiteX4" fmla="*/ 924127 w 1817705"/>
              <a:gd name="connsiteY4" fmla="*/ 1302407 h 1560969"/>
              <a:gd name="connsiteX5" fmla="*/ 431101 w 1817705"/>
              <a:gd name="connsiteY5" fmla="*/ 1560969 h 1560969"/>
              <a:gd name="connsiteX6" fmla="*/ 0 w 1817705"/>
              <a:gd name="connsiteY6" fmla="*/ 786776 h 1560969"/>
              <a:gd name="connsiteX0" fmla="*/ 0 w 1817705"/>
              <a:gd name="connsiteY0" fmla="*/ 791098 h 1565291"/>
              <a:gd name="connsiteX1" fmla="*/ 480725 w 1817705"/>
              <a:gd name="connsiteY1" fmla="*/ 0 h 1565291"/>
              <a:gd name="connsiteX2" fmla="*/ 1386077 w 1817705"/>
              <a:gd name="connsiteY2" fmla="*/ 16491 h 1565291"/>
              <a:gd name="connsiteX3" fmla="*/ 1817705 w 1817705"/>
              <a:gd name="connsiteY3" fmla="*/ 789719 h 1565291"/>
              <a:gd name="connsiteX4" fmla="*/ 924127 w 1817705"/>
              <a:gd name="connsiteY4" fmla="*/ 1306729 h 1565291"/>
              <a:gd name="connsiteX5" fmla="*/ 431101 w 1817705"/>
              <a:gd name="connsiteY5" fmla="*/ 1565291 h 1565291"/>
              <a:gd name="connsiteX6" fmla="*/ 0 w 1817705"/>
              <a:gd name="connsiteY6" fmla="*/ 791098 h 1565291"/>
              <a:gd name="connsiteX0" fmla="*/ 0 w 1817705"/>
              <a:gd name="connsiteY0" fmla="*/ 794136 h 1568329"/>
              <a:gd name="connsiteX1" fmla="*/ 469899 w 1817705"/>
              <a:gd name="connsiteY1" fmla="*/ 0 h 1568329"/>
              <a:gd name="connsiteX2" fmla="*/ 1386077 w 1817705"/>
              <a:gd name="connsiteY2" fmla="*/ 19529 h 1568329"/>
              <a:gd name="connsiteX3" fmla="*/ 1817705 w 1817705"/>
              <a:gd name="connsiteY3" fmla="*/ 792757 h 1568329"/>
              <a:gd name="connsiteX4" fmla="*/ 924127 w 1817705"/>
              <a:gd name="connsiteY4" fmla="*/ 1309767 h 1568329"/>
              <a:gd name="connsiteX5" fmla="*/ 431101 w 1817705"/>
              <a:gd name="connsiteY5" fmla="*/ 1568329 h 1568329"/>
              <a:gd name="connsiteX6" fmla="*/ 0 w 1817705"/>
              <a:gd name="connsiteY6" fmla="*/ 794136 h 1568329"/>
              <a:gd name="connsiteX0" fmla="*/ 0 w 1819652"/>
              <a:gd name="connsiteY0" fmla="*/ 790670 h 1568329"/>
              <a:gd name="connsiteX1" fmla="*/ 471846 w 1819652"/>
              <a:gd name="connsiteY1" fmla="*/ 0 h 1568329"/>
              <a:gd name="connsiteX2" fmla="*/ 1388024 w 1819652"/>
              <a:gd name="connsiteY2" fmla="*/ 19529 h 1568329"/>
              <a:gd name="connsiteX3" fmla="*/ 1819652 w 1819652"/>
              <a:gd name="connsiteY3" fmla="*/ 792757 h 1568329"/>
              <a:gd name="connsiteX4" fmla="*/ 926074 w 1819652"/>
              <a:gd name="connsiteY4" fmla="*/ 1309767 h 1568329"/>
              <a:gd name="connsiteX5" fmla="*/ 433048 w 1819652"/>
              <a:gd name="connsiteY5" fmla="*/ 1568329 h 1568329"/>
              <a:gd name="connsiteX6" fmla="*/ 0 w 1819652"/>
              <a:gd name="connsiteY6" fmla="*/ 790670 h 1568329"/>
              <a:gd name="connsiteX0" fmla="*/ 0 w 1819652"/>
              <a:gd name="connsiteY0" fmla="*/ 796083 h 1573742"/>
              <a:gd name="connsiteX1" fmla="*/ 473365 w 1819652"/>
              <a:gd name="connsiteY1" fmla="*/ 0 h 1573742"/>
              <a:gd name="connsiteX2" fmla="*/ 1388024 w 1819652"/>
              <a:gd name="connsiteY2" fmla="*/ 24942 h 1573742"/>
              <a:gd name="connsiteX3" fmla="*/ 1819652 w 1819652"/>
              <a:gd name="connsiteY3" fmla="*/ 798170 h 1573742"/>
              <a:gd name="connsiteX4" fmla="*/ 926074 w 1819652"/>
              <a:gd name="connsiteY4" fmla="*/ 1315180 h 1573742"/>
              <a:gd name="connsiteX5" fmla="*/ 433048 w 1819652"/>
              <a:gd name="connsiteY5" fmla="*/ 1573742 h 1573742"/>
              <a:gd name="connsiteX6" fmla="*/ 0 w 1819652"/>
              <a:gd name="connsiteY6" fmla="*/ 796083 h 1573742"/>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6074 w 1819652"/>
              <a:gd name="connsiteY4" fmla="*/ 1315180 h 1578123"/>
              <a:gd name="connsiteX5" fmla="*/ 435509 w 1819652"/>
              <a:gd name="connsiteY5" fmla="*/ 1578123 h 1578123"/>
              <a:gd name="connsiteX6" fmla="*/ 0 w 1819652"/>
              <a:gd name="connsiteY6" fmla="*/ 796083 h 1578123"/>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4039 w 1819652"/>
              <a:gd name="connsiteY4" fmla="*/ 1311555 h 1578123"/>
              <a:gd name="connsiteX5" fmla="*/ 435509 w 1819652"/>
              <a:gd name="connsiteY5" fmla="*/ 1578123 h 1578123"/>
              <a:gd name="connsiteX6" fmla="*/ 0 w 1819652"/>
              <a:gd name="connsiteY6" fmla="*/ 796083 h 1578123"/>
              <a:gd name="connsiteX0" fmla="*/ 0 w 1819652"/>
              <a:gd name="connsiteY0" fmla="*/ 796083 h 1574499"/>
              <a:gd name="connsiteX1" fmla="*/ 473365 w 1819652"/>
              <a:gd name="connsiteY1" fmla="*/ 0 h 1574499"/>
              <a:gd name="connsiteX2" fmla="*/ 1388024 w 1819652"/>
              <a:gd name="connsiteY2" fmla="*/ 24942 h 1574499"/>
              <a:gd name="connsiteX3" fmla="*/ 1819652 w 1819652"/>
              <a:gd name="connsiteY3" fmla="*/ 798170 h 1574499"/>
              <a:gd name="connsiteX4" fmla="*/ 924039 w 1819652"/>
              <a:gd name="connsiteY4" fmla="*/ 1311555 h 1574499"/>
              <a:gd name="connsiteX5" fmla="*/ 433473 w 1819652"/>
              <a:gd name="connsiteY5" fmla="*/ 1574499 h 1574499"/>
              <a:gd name="connsiteX6" fmla="*/ 0 w 1819652"/>
              <a:gd name="connsiteY6" fmla="*/ 796083 h 1574499"/>
              <a:gd name="connsiteX0" fmla="*/ 0 w 1823914"/>
              <a:gd name="connsiteY0" fmla="*/ 798478 h 1574499"/>
              <a:gd name="connsiteX1" fmla="*/ 477627 w 1823914"/>
              <a:gd name="connsiteY1" fmla="*/ 0 h 1574499"/>
              <a:gd name="connsiteX2" fmla="*/ 1392286 w 1823914"/>
              <a:gd name="connsiteY2" fmla="*/ 24942 h 1574499"/>
              <a:gd name="connsiteX3" fmla="*/ 1823914 w 1823914"/>
              <a:gd name="connsiteY3" fmla="*/ 798170 h 1574499"/>
              <a:gd name="connsiteX4" fmla="*/ 928301 w 1823914"/>
              <a:gd name="connsiteY4" fmla="*/ 1311555 h 1574499"/>
              <a:gd name="connsiteX5" fmla="*/ 437735 w 1823914"/>
              <a:gd name="connsiteY5" fmla="*/ 1574499 h 1574499"/>
              <a:gd name="connsiteX6" fmla="*/ 0 w 1823914"/>
              <a:gd name="connsiteY6" fmla="*/ 798478 h 157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14" h="1574499">
                <a:moveTo>
                  <a:pt x="0" y="798478"/>
                </a:moveTo>
                <a:lnTo>
                  <a:pt x="477627" y="0"/>
                </a:lnTo>
                <a:lnTo>
                  <a:pt x="1392286" y="24942"/>
                </a:lnTo>
                <a:lnTo>
                  <a:pt x="1823914" y="798170"/>
                </a:lnTo>
                <a:lnTo>
                  <a:pt x="928301" y="1311555"/>
                </a:lnTo>
                <a:lnTo>
                  <a:pt x="437735" y="1574499"/>
                </a:lnTo>
                <a:lnTo>
                  <a:pt x="0" y="798478"/>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quarter" idx="11"/>
          </p:nvPr>
        </p:nvSpPr>
        <p:spPr>
          <a:xfrm>
            <a:off x="495300" y="4082418"/>
            <a:ext cx="7248743" cy="2394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3"/>
          </p:nvPr>
        </p:nvSpPr>
        <p:spPr>
          <a:xfrm>
            <a:off x="8381999"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4"/>
          </p:nvPr>
        </p:nvSpPr>
        <p:spPr>
          <a:xfrm>
            <a:off x="4438650"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5"/>
          </p:nvPr>
        </p:nvSpPr>
        <p:spPr>
          <a:xfrm>
            <a:off x="495300" y="1201006"/>
            <a:ext cx="3305393" cy="2709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7561402"/>
      </p:ext>
    </p:extLst>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288">
          <p15:clr>
            <a:srgbClr val="FBAE40"/>
          </p15:clr>
        </p15:guide>
        <p15:guide id="6" orient="horz" pos="696">
          <p15:clr>
            <a:srgbClr val="FBAE40"/>
          </p15:clr>
        </p15:guide>
        <p15:guide id="7" orient="horz" pos="576">
          <p15:clr>
            <a:srgbClr val="FBAE40"/>
          </p15:clr>
        </p15:guide>
        <p15:guide id="8" pos="5280">
          <p15:clr>
            <a:srgbClr val="FBAE40"/>
          </p15:clr>
        </p15:guide>
        <p15:guide id="9" orient="horz" pos="4080">
          <p15:clr>
            <a:srgbClr val="FBAE40"/>
          </p15:clr>
        </p15:guide>
        <p15:guide id="10" pos="792">
          <p15:clr>
            <a:srgbClr val="FBAE40"/>
          </p15:clr>
        </p15:guide>
        <p15:guide id="11" pos="46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16" name="Rectangle 15"/>
          <p:cNvSpPr/>
          <p:nvPr userDrawn="1"/>
        </p:nvSpPr>
        <p:spPr>
          <a:xfrm rot="10800000" flipV="1">
            <a:off x="-4" y="0"/>
            <a:ext cx="12192003" cy="190500"/>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300" y="419099"/>
            <a:ext cx="10515600" cy="457201"/>
          </a:xfrm>
        </p:spPr>
        <p:txBody>
          <a:bodyPr/>
          <a:lstStyle>
            <a:lvl1pPr>
              <a:defRPr b="1">
                <a:solidFill>
                  <a:srgbClr val="1B57AF"/>
                </a:solidFill>
              </a:defRPr>
            </a:lvl1pPr>
          </a:lstStyle>
          <a:p>
            <a:r>
              <a:rPr lang="en-US" dirty="0"/>
              <a:t>CLICK TO EDIT MASTER TITLE STYLE</a:t>
            </a:r>
          </a:p>
        </p:txBody>
      </p:sp>
      <p:sp>
        <p:nvSpPr>
          <p:cNvPr id="7" name="Content Placeholder 4"/>
          <p:cNvSpPr>
            <a:spLocks noGrp="1"/>
          </p:cNvSpPr>
          <p:nvPr>
            <p:ph sz="quarter" idx="11"/>
          </p:nvPr>
        </p:nvSpPr>
        <p:spPr>
          <a:xfrm>
            <a:off x="6701588" y="1104900"/>
            <a:ext cx="4995111" cy="2925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quarter" idx="12"/>
          </p:nvPr>
        </p:nvSpPr>
        <p:spPr>
          <a:xfrm>
            <a:off x="507332" y="1104900"/>
            <a:ext cx="4995111" cy="2925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3"/>
          </p:nvPr>
        </p:nvSpPr>
        <p:spPr>
          <a:xfrm>
            <a:off x="508000" y="4330700"/>
            <a:ext cx="11188700" cy="214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11716"/>
      </p:ext>
    </p:extLst>
  </p:cSld>
  <p:clrMapOvr>
    <a:masterClrMapping/>
  </p:clrMapOvr>
  <p:extLst>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552">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15" name="Rectangle 14"/>
          <p:cNvSpPr/>
          <p:nvPr userDrawn="1"/>
        </p:nvSpPr>
        <p:spPr>
          <a:xfrm>
            <a:off x="0" y="6591300"/>
            <a:ext cx="12192000" cy="266700"/>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p:cNvSpPr/>
          <p:nvPr userDrawn="1"/>
        </p:nvSpPr>
        <p:spPr>
          <a:xfrm flipV="1">
            <a:off x="-2197" y="-3412"/>
            <a:ext cx="1630194" cy="961378"/>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44009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4156 w 1584252"/>
              <a:gd name="connsiteY3" fmla="*/ 1023757 h 1023757"/>
              <a:gd name="connsiteX4" fmla="*/ 0 w 1584252"/>
              <a:gd name="connsiteY4" fmla="*/ 0 h 1023757"/>
              <a:gd name="connsiteX0" fmla="*/ 0 w 1584252"/>
              <a:gd name="connsiteY0" fmla="*/ 0 h 1023757"/>
              <a:gd name="connsiteX1" fmla="*/ 1229331 w 1584252"/>
              <a:gd name="connsiteY1" fmla="*/ 0 h 1023757"/>
              <a:gd name="connsiteX2" fmla="*/ 1584252 w 1584252"/>
              <a:gd name="connsiteY2" fmla="*/ 1020725 h 1023757"/>
              <a:gd name="connsiteX3" fmla="*/ 834 w 1584252"/>
              <a:gd name="connsiteY3" fmla="*/ 1023757 h 1023757"/>
              <a:gd name="connsiteX4" fmla="*/ 0 w 1584252"/>
              <a:gd name="connsiteY4" fmla="*/ 0 h 1023757"/>
              <a:gd name="connsiteX0" fmla="*/ 0 w 1584252"/>
              <a:gd name="connsiteY0" fmla="*/ 0 h 1024360"/>
              <a:gd name="connsiteX1" fmla="*/ 1229331 w 1584252"/>
              <a:gd name="connsiteY1" fmla="*/ 0 h 1024360"/>
              <a:gd name="connsiteX2" fmla="*/ 1584252 w 1584252"/>
              <a:gd name="connsiteY2" fmla="*/ 1024360 h 1024360"/>
              <a:gd name="connsiteX3" fmla="*/ 834 w 1584252"/>
              <a:gd name="connsiteY3" fmla="*/ 1023757 h 1024360"/>
              <a:gd name="connsiteX4" fmla="*/ 0 w 1584252"/>
              <a:gd name="connsiteY4" fmla="*/ 0 h 1024360"/>
              <a:gd name="connsiteX0" fmla="*/ 2723 w 1586975"/>
              <a:gd name="connsiteY0" fmla="*/ 0 h 1024360"/>
              <a:gd name="connsiteX1" fmla="*/ 1232054 w 1586975"/>
              <a:gd name="connsiteY1" fmla="*/ 0 h 1024360"/>
              <a:gd name="connsiteX2" fmla="*/ 1586975 w 1586975"/>
              <a:gd name="connsiteY2" fmla="*/ 1024360 h 1024360"/>
              <a:gd name="connsiteX3" fmla="*/ 234 w 1586975"/>
              <a:gd name="connsiteY3" fmla="*/ 1023757 h 1024360"/>
              <a:gd name="connsiteX4" fmla="*/ 2723 w 1586975"/>
              <a:gd name="connsiteY4" fmla="*/ 0 h 1024360"/>
              <a:gd name="connsiteX0" fmla="*/ 0 w 1587575"/>
              <a:gd name="connsiteY0" fmla="*/ 3636 h 1024360"/>
              <a:gd name="connsiteX1" fmla="*/ 1232654 w 1587575"/>
              <a:gd name="connsiteY1" fmla="*/ 0 h 1024360"/>
              <a:gd name="connsiteX2" fmla="*/ 1587575 w 1587575"/>
              <a:gd name="connsiteY2" fmla="*/ 1024360 h 1024360"/>
              <a:gd name="connsiteX3" fmla="*/ 834 w 1587575"/>
              <a:gd name="connsiteY3" fmla="*/ 1023757 h 1024360"/>
              <a:gd name="connsiteX4" fmla="*/ 0 w 1587575"/>
              <a:gd name="connsiteY4" fmla="*/ 3636 h 102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75" h="1024360">
                <a:moveTo>
                  <a:pt x="0" y="3636"/>
                </a:moveTo>
                <a:lnTo>
                  <a:pt x="1232654" y="0"/>
                </a:lnTo>
                <a:lnTo>
                  <a:pt x="1587575" y="1024360"/>
                </a:lnTo>
                <a:lnTo>
                  <a:pt x="834" y="1023757"/>
                </a:lnTo>
                <a:cubicBezTo>
                  <a:pt x="-551" y="684289"/>
                  <a:pt x="1385" y="343104"/>
                  <a:pt x="0" y="3636"/>
                </a:cubicBez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p:cNvSpPr>
          <p:nvPr userDrawn="1"/>
        </p:nvSpPr>
        <p:spPr>
          <a:xfrm>
            <a:off x="1483619" y="293042"/>
            <a:ext cx="9413277" cy="64040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solidFill>
                  <a:srgbClr val="1B57AF"/>
                </a:solidFill>
              </a:rPr>
              <a:t>ACKNOWLEDGEMENTS</a:t>
            </a:r>
          </a:p>
        </p:txBody>
      </p:sp>
      <p:sp>
        <p:nvSpPr>
          <p:cNvPr id="2" name="Rectangle 1"/>
          <p:cNvSpPr/>
          <p:nvPr userDrawn="1"/>
        </p:nvSpPr>
        <p:spPr>
          <a:xfrm>
            <a:off x="495300" y="6249808"/>
            <a:ext cx="1120139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2">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4435" y="386363"/>
            <a:ext cx="2112264" cy="425769"/>
          </a:xfrm>
          <a:prstGeom prst="rect">
            <a:avLst/>
          </a:prstGeom>
        </p:spPr>
      </p:pic>
    </p:spTree>
    <p:extLst>
      <p:ext uri="{BB962C8B-B14F-4D97-AF65-F5344CB8AC3E}">
        <p14:creationId xmlns:p14="http://schemas.microsoft.com/office/powerpoint/2010/main" val="2669915371"/>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5" orient="horz" pos="240">
          <p15:clr>
            <a:srgbClr val="FBAE40"/>
          </p15:clr>
        </p15:guide>
        <p15:guide id="6" orient="horz" pos="768">
          <p15:clr>
            <a:srgbClr val="FBAE40"/>
          </p15:clr>
        </p15:guide>
        <p15:guide id="7" orient="horz" pos="504">
          <p15:clr>
            <a:srgbClr val="FBAE40"/>
          </p15:clr>
        </p15:guide>
        <p15:guide id="9" orient="horz" pos="3840">
          <p15:clr>
            <a:srgbClr val="FBAE40"/>
          </p15:clr>
        </p15:guide>
        <p15:guide id="10" pos="792">
          <p15:clr>
            <a:srgbClr val="FBAE40"/>
          </p15:clr>
        </p15:guide>
        <p15:guide id="11"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6" name="Rectangle 15"/>
          <p:cNvSpPr/>
          <p:nvPr userDrawn="1"/>
        </p:nvSpPr>
        <p:spPr>
          <a:xfrm>
            <a:off x="0" y="428625"/>
            <a:ext cx="12192000" cy="600075"/>
          </a:xfrm>
          <a:prstGeom prst="rect">
            <a:avLst/>
          </a:prstGeom>
          <a:solidFill>
            <a:srgbClr val="1B57AF"/>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4"/>
          <p:cNvSpPr/>
          <p:nvPr userDrawn="1"/>
        </p:nvSpPr>
        <p:spPr>
          <a:xfrm>
            <a:off x="1" y="5847908"/>
            <a:ext cx="1584252" cy="1020725"/>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6069 h 1020725"/>
              <a:gd name="connsiteX4" fmla="*/ 0 w 1584252"/>
              <a:gd name="connsiteY4" fmla="*/ 0 h 102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252" h="1020725">
                <a:moveTo>
                  <a:pt x="0" y="0"/>
                </a:moveTo>
                <a:lnTo>
                  <a:pt x="1244009" y="0"/>
                </a:lnTo>
                <a:lnTo>
                  <a:pt x="1584252" y="1020725"/>
                </a:lnTo>
                <a:lnTo>
                  <a:pt x="0" y="1016069"/>
                </a:lnTo>
                <a:lnTo>
                  <a:pt x="0" y="0"/>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57300" y="428625"/>
            <a:ext cx="10439400" cy="676275"/>
          </a:xfrm>
        </p:spPr>
        <p:txBody>
          <a:bodyPr/>
          <a:lstStyle>
            <a:lvl1pPr>
              <a:defRPr b="1">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1265320"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7" name="Content Placeholder 3"/>
          <p:cNvSpPr>
            <a:spLocks noGrp="1"/>
          </p:cNvSpPr>
          <p:nvPr>
            <p:ph sz="quarter" idx="11"/>
          </p:nvPr>
        </p:nvSpPr>
        <p:spPr>
          <a:xfrm>
            <a:off x="4847473"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8" name="Content Placeholder 3"/>
          <p:cNvSpPr>
            <a:spLocks noGrp="1"/>
          </p:cNvSpPr>
          <p:nvPr>
            <p:ph sz="quarter" idx="12"/>
          </p:nvPr>
        </p:nvSpPr>
        <p:spPr>
          <a:xfrm>
            <a:off x="8429625" y="1588168"/>
            <a:ext cx="3267075" cy="2659063"/>
          </a:xfrm>
        </p:spPr>
        <p:txBody>
          <a:bodyPr/>
          <a:lstStyle>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
        <p:nvSpPr>
          <p:cNvPr id="6" name="Content Placeholder 5"/>
          <p:cNvSpPr>
            <a:spLocks noGrp="1"/>
          </p:cNvSpPr>
          <p:nvPr>
            <p:ph sz="quarter" idx="13"/>
          </p:nvPr>
        </p:nvSpPr>
        <p:spPr>
          <a:xfrm>
            <a:off x="1265238" y="4535150"/>
            <a:ext cx="10431462" cy="1058862"/>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a:t>
            </a:r>
          </a:p>
        </p:txBody>
      </p:sp>
    </p:spTree>
    <p:extLst>
      <p:ext uri="{BB962C8B-B14F-4D97-AF65-F5344CB8AC3E}">
        <p14:creationId xmlns:p14="http://schemas.microsoft.com/office/powerpoint/2010/main" val="224975454"/>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480">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4" name="Hexagon 33"/>
          <p:cNvSpPr/>
          <p:nvPr userDrawn="1"/>
        </p:nvSpPr>
        <p:spPr>
          <a:xfrm rot="7200000">
            <a:off x="277328" y="-2758"/>
            <a:ext cx="564654" cy="491214"/>
          </a:xfrm>
          <a:prstGeom prst="hexagon">
            <a:avLst>
              <a:gd name="adj" fmla="val 28832"/>
              <a:gd name="vf" fmla="val 115470"/>
            </a:avLst>
          </a:prstGeom>
          <a:solidFill>
            <a:srgbClr val="1B57A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p:cNvSpPr/>
          <p:nvPr userDrawn="1"/>
        </p:nvSpPr>
        <p:spPr>
          <a:xfrm>
            <a:off x="9465270" y="5257798"/>
            <a:ext cx="1839440" cy="1600202"/>
          </a:xfrm>
          <a:prstGeom prst="hexagon">
            <a:avLst>
              <a:gd name="adj" fmla="val 28832"/>
              <a:gd name="vf" fmla="val 115470"/>
            </a:avLst>
          </a:prstGeom>
          <a:solidFill>
            <a:srgbClr val="1B57A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2"/>
          <p:cNvSpPr/>
          <p:nvPr userDrawn="1"/>
        </p:nvSpPr>
        <p:spPr>
          <a:xfrm rot="17959359">
            <a:off x="11007348" y="5964986"/>
            <a:ext cx="1360090" cy="1181147"/>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443624 w 1396630"/>
              <a:gd name="connsiteY0" fmla="*/ 732897 h 1560969"/>
              <a:gd name="connsiteX1" fmla="*/ 33812 w 1396630"/>
              <a:gd name="connsiteY1" fmla="*/ 0 h 1560969"/>
              <a:gd name="connsiteX2" fmla="*/ 954976 w 1396630"/>
              <a:gd name="connsiteY2" fmla="*/ 12169 h 1560969"/>
              <a:gd name="connsiteX3" fmla="*/ 1396630 w 1396630"/>
              <a:gd name="connsiteY3" fmla="*/ 803246 h 1560969"/>
              <a:gd name="connsiteX4" fmla="*/ 493026 w 1396630"/>
              <a:gd name="connsiteY4" fmla="*/ 1302407 h 1560969"/>
              <a:gd name="connsiteX5" fmla="*/ 0 w 1396630"/>
              <a:gd name="connsiteY5" fmla="*/ 1560969 h 1560969"/>
              <a:gd name="connsiteX6" fmla="*/ 443624 w 1396630"/>
              <a:gd name="connsiteY6" fmla="*/ 732897 h 1560969"/>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73096 w 1362818"/>
              <a:gd name="connsiteY5" fmla="*/ 1000169 h 1302407"/>
              <a:gd name="connsiteX6" fmla="*/ 409812 w 1362818"/>
              <a:gd name="connsiteY6" fmla="*/ 732897 h 1302407"/>
              <a:gd name="connsiteX0" fmla="*/ 409812 w 1362818"/>
              <a:gd name="connsiteY0" fmla="*/ 732897 h 1302407"/>
              <a:gd name="connsiteX1" fmla="*/ 0 w 1362818"/>
              <a:gd name="connsiteY1" fmla="*/ 0 h 1302407"/>
              <a:gd name="connsiteX2" fmla="*/ 921164 w 1362818"/>
              <a:gd name="connsiteY2" fmla="*/ 12169 h 1302407"/>
              <a:gd name="connsiteX3" fmla="*/ 1362818 w 1362818"/>
              <a:gd name="connsiteY3" fmla="*/ 803246 h 1302407"/>
              <a:gd name="connsiteX4" fmla="*/ 459214 w 1362818"/>
              <a:gd name="connsiteY4" fmla="*/ 1302407 h 1302407"/>
              <a:gd name="connsiteX5" fmla="*/ 563848 w 1362818"/>
              <a:gd name="connsiteY5" fmla="*/ 1013820 h 1302407"/>
              <a:gd name="connsiteX6" fmla="*/ 409812 w 1362818"/>
              <a:gd name="connsiteY6" fmla="*/ 732897 h 1302407"/>
              <a:gd name="connsiteX0" fmla="*/ 409812 w 1362818"/>
              <a:gd name="connsiteY0" fmla="*/ 732897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409812 w 1362818"/>
              <a:gd name="connsiteY6" fmla="*/ 732897 h 1186051"/>
              <a:gd name="connsiteX0" fmla="*/ 232726 w 1362818"/>
              <a:gd name="connsiteY0" fmla="*/ 417623 h 1186051"/>
              <a:gd name="connsiteX1" fmla="*/ 0 w 1362818"/>
              <a:gd name="connsiteY1" fmla="*/ 0 h 1186051"/>
              <a:gd name="connsiteX2" fmla="*/ 921164 w 1362818"/>
              <a:gd name="connsiteY2" fmla="*/ 12169 h 1186051"/>
              <a:gd name="connsiteX3" fmla="*/ 1362818 w 1362818"/>
              <a:gd name="connsiteY3" fmla="*/ 803246 h 1186051"/>
              <a:gd name="connsiteX4" fmla="*/ 681425 w 1362818"/>
              <a:gd name="connsiteY4" fmla="*/ 1186051 h 1186051"/>
              <a:gd name="connsiteX5" fmla="*/ 563848 w 1362818"/>
              <a:gd name="connsiteY5" fmla="*/ 1013820 h 1186051"/>
              <a:gd name="connsiteX6" fmla="*/ 232726 w 1362818"/>
              <a:gd name="connsiteY6" fmla="*/ 417623 h 1186051"/>
              <a:gd name="connsiteX0" fmla="*/ 232726 w 1362818"/>
              <a:gd name="connsiteY0" fmla="*/ 417623 h 1201887"/>
              <a:gd name="connsiteX1" fmla="*/ 0 w 1362818"/>
              <a:gd name="connsiteY1" fmla="*/ 0 h 1201887"/>
              <a:gd name="connsiteX2" fmla="*/ 921164 w 1362818"/>
              <a:gd name="connsiteY2" fmla="*/ 12169 h 1201887"/>
              <a:gd name="connsiteX3" fmla="*/ 1362818 w 1362818"/>
              <a:gd name="connsiteY3" fmla="*/ 803246 h 1201887"/>
              <a:gd name="connsiteX4" fmla="*/ 661717 w 1362818"/>
              <a:gd name="connsiteY4" fmla="*/ 1201887 h 1201887"/>
              <a:gd name="connsiteX5" fmla="*/ 563848 w 1362818"/>
              <a:gd name="connsiteY5" fmla="*/ 1013820 h 1201887"/>
              <a:gd name="connsiteX6" fmla="*/ 232726 w 1362818"/>
              <a:gd name="connsiteY6" fmla="*/ 417623 h 1201887"/>
              <a:gd name="connsiteX0" fmla="*/ 232726 w 1362818"/>
              <a:gd name="connsiteY0" fmla="*/ 417623 h 1178108"/>
              <a:gd name="connsiteX1" fmla="*/ 0 w 1362818"/>
              <a:gd name="connsiteY1" fmla="*/ 0 h 1178108"/>
              <a:gd name="connsiteX2" fmla="*/ 921164 w 1362818"/>
              <a:gd name="connsiteY2" fmla="*/ 12169 h 1178108"/>
              <a:gd name="connsiteX3" fmla="*/ 1362818 w 1362818"/>
              <a:gd name="connsiteY3" fmla="*/ 803246 h 1178108"/>
              <a:gd name="connsiteX4" fmla="*/ 653128 w 1362818"/>
              <a:gd name="connsiteY4" fmla="*/ 1178108 h 1178108"/>
              <a:gd name="connsiteX5" fmla="*/ 563848 w 1362818"/>
              <a:gd name="connsiteY5" fmla="*/ 1013820 h 1178108"/>
              <a:gd name="connsiteX6" fmla="*/ 232726 w 1362818"/>
              <a:gd name="connsiteY6" fmla="*/ 417623 h 1178108"/>
              <a:gd name="connsiteX0" fmla="*/ 232726 w 1354677"/>
              <a:gd name="connsiteY0" fmla="*/ 417623 h 1178108"/>
              <a:gd name="connsiteX1" fmla="*/ 0 w 1354677"/>
              <a:gd name="connsiteY1" fmla="*/ 0 h 1178108"/>
              <a:gd name="connsiteX2" fmla="*/ 921164 w 1354677"/>
              <a:gd name="connsiteY2" fmla="*/ 12169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8108"/>
              <a:gd name="connsiteX1" fmla="*/ 0 w 1354677"/>
              <a:gd name="connsiteY1" fmla="*/ 0 h 1178108"/>
              <a:gd name="connsiteX2" fmla="*/ 919128 w 1354677"/>
              <a:gd name="connsiteY2" fmla="*/ 8545 h 1178108"/>
              <a:gd name="connsiteX3" fmla="*/ 1354677 w 1354677"/>
              <a:gd name="connsiteY3" fmla="*/ 788751 h 1178108"/>
              <a:gd name="connsiteX4" fmla="*/ 653128 w 1354677"/>
              <a:gd name="connsiteY4" fmla="*/ 1178108 h 1178108"/>
              <a:gd name="connsiteX5" fmla="*/ 563848 w 1354677"/>
              <a:gd name="connsiteY5" fmla="*/ 1013820 h 1178108"/>
              <a:gd name="connsiteX6" fmla="*/ 232726 w 1354677"/>
              <a:gd name="connsiteY6" fmla="*/ 417623 h 1178108"/>
              <a:gd name="connsiteX0" fmla="*/ 232726 w 1354677"/>
              <a:gd name="connsiteY0" fmla="*/ 417623 h 1179627"/>
              <a:gd name="connsiteX1" fmla="*/ 0 w 1354677"/>
              <a:gd name="connsiteY1" fmla="*/ 0 h 1179627"/>
              <a:gd name="connsiteX2" fmla="*/ 919128 w 1354677"/>
              <a:gd name="connsiteY2" fmla="*/ 8545 h 1179627"/>
              <a:gd name="connsiteX3" fmla="*/ 1354677 w 1354677"/>
              <a:gd name="connsiteY3" fmla="*/ 788751 h 1179627"/>
              <a:gd name="connsiteX4" fmla="*/ 658541 w 1354677"/>
              <a:gd name="connsiteY4" fmla="*/ 1179627 h 1179627"/>
              <a:gd name="connsiteX5" fmla="*/ 563848 w 1354677"/>
              <a:gd name="connsiteY5" fmla="*/ 1013820 h 1179627"/>
              <a:gd name="connsiteX6" fmla="*/ 232726 w 1354677"/>
              <a:gd name="connsiteY6" fmla="*/ 417623 h 1179627"/>
              <a:gd name="connsiteX0" fmla="*/ 238139 w 1360090"/>
              <a:gd name="connsiteY0" fmla="*/ 419143 h 1181147"/>
              <a:gd name="connsiteX1" fmla="*/ 0 w 1360090"/>
              <a:gd name="connsiteY1" fmla="*/ 0 h 1181147"/>
              <a:gd name="connsiteX2" fmla="*/ 924541 w 1360090"/>
              <a:gd name="connsiteY2" fmla="*/ 10065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 name="connsiteX0" fmla="*/ 238139 w 1360090"/>
              <a:gd name="connsiteY0" fmla="*/ 419143 h 1181147"/>
              <a:gd name="connsiteX1" fmla="*/ 0 w 1360090"/>
              <a:gd name="connsiteY1" fmla="*/ 0 h 1181147"/>
              <a:gd name="connsiteX2" fmla="*/ 923375 w 1360090"/>
              <a:gd name="connsiteY2" fmla="*/ 7989 h 1181147"/>
              <a:gd name="connsiteX3" fmla="*/ 1360090 w 1360090"/>
              <a:gd name="connsiteY3" fmla="*/ 790271 h 1181147"/>
              <a:gd name="connsiteX4" fmla="*/ 663954 w 1360090"/>
              <a:gd name="connsiteY4" fmla="*/ 1181147 h 1181147"/>
              <a:gd name="connsiteX5" fmla="*/ 569261 w 1360090"/>
              <a:gd name="connsiteY5" fmla="*/ 1015340 h 1181147"/>
              <a:gd name="connsiteX6" fmla="*/ 238139 w 1360090"/>
              <a:gd name="connsiteY6" fmla="*/ 419143 h 118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090" h="1181147">
                <a:moveTo>
                  <a:pt x="238139" y="419143"/>
                </a:moveTo>
                <a:lnTo>
                  <a:pt x="0" y="0"/>
                </a:lnTo>
                <a:lnTo>
                  <a:pt x="923375" y="7989"/>
                </a:lnTo>
                <a:lnTo>
                  <a:pt x="1360090" y="790271"/>
                </a:lnTo>
                <a:lnTo>
                  <a:pt x="663954" y="1181147"/>
                </a:lnTo>
                <a:lnTo>
                  <a:pt x="569261" y="1015340"/>
                </a:lnTo>
                <a:lnTo>
                  <a:pt x="238139" y="419143"/>
                </a:lnTo>
                <a:close/>
              </a:path>
            </a:pathLst>
          </a:custGeom>
          <a:solidFill>
            <a:srgbClr val="1B57A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2"/>
          <p:cNvSpPr/>
          <p:nvPr userDrawn="1"/>
        </p:nvSpPr>
        <p:spPr>
          <a:xfrm rot="17959359">
            <a:off x="10826639" y="4475820"/>
            <a:ext cx="1823914" cy="1574499"/>
          </a:xfrm>
          <a:custGeom>
            <a:avLst/>
            <a:gdLst>
              <a:gd name="connsiteX0" fmla="*/ 0 w 2294081"/>
              <a:gd name="connsiteY0" fmla="*/ 988828 h 1977656"/>
              <a:gd name="connsiteX1" fmla="*/ 494414 w 2294081"/>
              <a:gd name="connsiteY1" fmla="*/ 0 h 1977656"/>
              <a:gd name="connsiteX2" fmla="*/ 1799667 w 2294081"/>
              <a:gd name="connsiteY2" fmla="*/ 0 h 1977656"/>
              <a:gd name="connsiteX3" fmla="*/ 2294081 w 2294081"/>
              <a:gd name="connsiteY3" fmla="*/ 988828 h 1977656"/>
              <a:gd name="connsiteX4" fmla="*/ 1799667 w 2294081"/>
              <a:gd name="connsiteY4" fmla="*/ 1977656 h 1977656"/>
              <a:gd name="connsiteX5" fmla="*/ 494414 w 2294081"/>
              <a:gd name="connsiteY5" fmla="*/ 1977656 h 1977656"/>
              <a:gd name="connsiteX6" fmla="*/ 0 w 2294081"/>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1799667 w 2246074"/>
              <a:gd name="connsiteY4" fmla="*/ 1977656 h 1977656"/>
              <a:gd name="connsiteX5" fmla="*/ 494414 w 2246074"/>
              <a:gd name="connsiteY5" fmla="*/ 1977656 h 1977656"/>
              <a:gd name="connsiteX6" fmla="*/ 0 w 2246074"/>
              <a:gd name="connsiteY6" fmla="*/ 988828 h 1977656"/>
              <a:gd name="connsiteX0" fmla="*/ 0 w 2246074"/>
              <a:gd name="connsiteY0" fmla="*/ 988828 h 1977656"/>
              <a:gd name="connsiteX1" fmla="*/ 494414 w 2246074"/>
              <a:gd name="connsiteY1" fmla="*/ 0 h 1977656"/>
              <a:gd name="connsiteX2" fmla="*/ 1799667 w 2246074"/>
              <a:gd name="connsiteY2" fmla="*/ 0 h 1977656"/>
              <a:gd name="connsiteX3" fmla="*/ 2246074 w 2246074"/>
              <a:gd name="connsiteY3" fmla="*/ 881647 h 1977656"/>
              <a:gd name="connsiteX4" fmla="*/ 699271 w 2246074"/>
              <a:gd name="connsiteY4" fmla="*/ 1864039 h 1977656"/>
              <a:gd name="connsiteX5" fmla="*/ 494414 w 2246074"/>
              <a:gd name="connsiteY5" fmla="*/ 1977656 h 1977656"/>
              <a:gd name="connsiteX6" fmla="*/ 0 w 2246074"/>
              <a:gd name="connsiteY6" fmla="*/ 988828 h 1977656"/>
              <a:gd name="connsiteX0" fmla="*/ 0 w 2246074"/>
              <a:gd name="connsiteY0" fmla="*/ 988828 h 1864039"/>
              <a:gd name="connsiteX1" fmla="*/ 494414 w 2246074"/>
              <a:gd name="connsiteY1" fmla="*/ 0 h 1864039"/>
              <a:gd name="connsiteX2" fmla="*/ 1799667 w 2246074"/>
              <a:gd name="connsiteY2" fmla="*/ 0 h 1864039"/>
              <a:gd name="connsiteX3" fmla="*/ 2246074 w 2246074"/>
              <a:gd name="connsiteY3" fmla="*/ 881647 h 1864039"/>
              <a:gd name="connsiteX4" fmla="*/ 699271 w 2246074"/>
              <a:gd name="connsiteY4" fmla="*/ 1864039 h 1864039"/>
              <a:gd name="connsiteX5" fmla="*/ 404751 w 2246074"/>
              <a:gd name="connsiteY5" fmla="*/ 1796312 h 1864039"/>
              <a:gd name="connsiteX6" fmla="*/ 0 w 2246074"/>
              <a:gd name="connsiteY6" fmla="*/ 988828 h 1864039"/>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699271 w 2246074"/>
              <a:gd name="connsiteY4" fmla="*/ 1864039 h 1912762"/>
              <a:gd name="connsiteX5" fmla="*/ 457966 w 2246074"/>
              <a:gd name="connsiteY5" fmla="*/ 1912762 h 1912762"/>
              <a:gd name="connsiteX6" fmla="*/ 0 w 2246074"/>
              <a:gd name="connsiteY6" fmla="*/ 988828 h 1912762"/>
              <a:gd name="connsiteX0" fmla="*/ 0 w 2246074"/>
              <a:gd name="connsiteY0" fmla="*/ 988828 h 1912762"/>
              <a:gd name="connsiteX1" fmla="*/ 494414 w 2246074"/>
              <a:gd name="connsiteY1" fmla="*/ 0 h 1912762"/>
              <a:gd name="connsiteX2" fmla="*/ 1799667 w 2246074"/>
              <a:gd name="connsiteY2" fmla="*/ 0 h 1912762"/>
              <a:gd name="connsiteX3" fmla="*/ 2246074 w 2246074"/>
              <a:gd name="connsiteY3" fmla="*/ 881647 h 1912762"/>
              <a:gd name="connsiteX4" fmla="*/ 1342470 w 2246074"/>
              <a:gd name="connsiteY4" fmla="*/ 1380808 h 1912762"/>
              <a:gd name="connsiteX5" fmla="*/ 457966 w 2246074"/>
              <a:gd name="connsiteY5" fmla="*/ 1912762 h 1912762"/>
              <a:gd name="connsiteX6" fmla="*/ 0 w 2246074"/>
              <a:gd name="connsiteY6" fmla="*/ 988828 h 1912762"/>
              <a:gd name="connsiteX0" fmla="*/ 0 w 2246074"/>
              <a:gd name="connsiteY0" fmla="*/ 988828 h 1870474"/>
              <a:gd name="connsiteX1" fmla="*/ 494414 w 2246074"/>
              <a:gd name="connsiteY1" fmla="*/ 0 h 1870474"/>
              <a:gd name="connsiteX2" fmla="*/ 1799667 w 2246074"/>
              <a:gd name="connsiteY2" fmla="*/ 0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46074"/>
              <a:gd name="connsiteY0" fmla="*/ 988828 h 1870474"/>
              <a:gd name="connsiteX1" fmla="*/ 494414 w 2246074"/>
              <a:gd name="connsiteY1" fmla="*/ 0 h 1870474"/>
              <a:gd name="connsiteX2" fmla="*/ 1777064 w 2246074"/>
              <a:gd name="connsiteY2" fmla="*/ 24892 h 1870474"/>
              <a:gd name="connsiteX3" fmla="*/ 2246074 w 2246074"/>
              <a:gd name="connsiteY3" fmla="*/ 881647 h 1870474"/>
              <a:gd name="connsiteX4" fmla="*/ 1342470 w 2246074"/>
              <a:gd name="connsiteY4" fmla="*/ 1380808 h 1870474"/>
              <a:gd name="connsiteX5" fmla="*/ 446408 w 2246074"/>
              <a:gd name="connsiteY5" fmla="*/ 1870474 h 1870474"/>
              <a:gd name="connsiteX6" fmla="*/ 0 w 2246074"/>
              <a:gd name="connsiteY6" fmla="*/ 988828 h 1870474"/>
              <a:gd name="connsiteX0" fmla="*/ 0 w 2263471"/>
              <a:gd name="connsiteY0" fmla="*/ 1022990 h 1870474"/>
              <a:gd name="connsiteX1" fmla="*/ 511811 w 2263471"/>
              <a:gd name="connsiteY1" fmla="*/ 0 h 1870474"/>
              <a:gd name="connsiteX2" fmla="*/ 1794461 w 2263471"/>
              <a:gd name="connsiteY2" fmla="*/ 24892 h 1870474"/>
              <a:gd name="connsiteX3" fmla="*/ 2263471 w 2263471"/>
              <a:gd name="connsiteY3" fmla="*/ 881647 h 1870474"/>
              <a:gd name="connsiteX4" fmla="*/ 1359867 w 2263471"/>
              <a:gd name="connsiteY4" fmla="*/ 1380808 h 1870474"/>
              <a:gd name="connsiteX5" fmla="*/ 463805 w 2263471"/>
              <a:gd name="connsiteY5" fmla="*/ 1870474 h 1870474"/>
              <a:gd name="connsiteX6" fmla="*/ 0 w 2263471"/>
              <a:gd name="connsiteY6" fmla="*/ 1022990 h 1870474"/>
              <a:gd name="connsiteX0" fmla="*/ 0 w 2263471"/>
              <a:gd name="connsiteY0" fmla="*/ 998098 h 1845582"/>
              <a:gd name="connsiteX1" fmla="*/ 585341 w 2263471"/>
              <a:gd name="connsiteY1" fmla="*/ 19171 h 1845582"/>
              <a:gd name="connsiteX2" fmla="*/ 1794461 w 2263471"/>
              <a:gd name="connsiteY2" fmla="*/ 0 h 1845582"/>
              <a:gd name="connsiteX3" fmla="*/ 2263471 w 2263471"/>
              <a:gd name="connsiteY3" fmla="*/ 856755 h 1845582"/>
              <a:gd name="connsiteX4" fmla="*/ 1359867 w 2263471"/>
              <a:gd name="connsiteY4" fmla="*/ 1355916 h 1845582"/>
              <a:gd name="connsiteX5" fmla="*/ 463805 w 2263471"/>
              <a:gd name="connsiteY5" fmla="*/ 1845582 h 1845582"/>
              <a:gd name="connsiteX6" fmla="*/ 0 w 2263471"/>
              <a:gd name="connsiteY6" fmla="*/ 998098 h 1845582"/>
              <a:gd name="connsiteX0" fmla="*/ 0 w 2263471"/>
              <a:gd name="connsiteY0" fmla="*/ 998098 h 1854851"/>
              <a:gd name="connsiteX1" fmla="*/ 585341 w 2263471"/>
              <a:gd name="connsiteY1" fmla="*/ 19171 h 1854851"/>
              <a:gd name="connsiteX2" fmla="*/ 1794461 w 2263471"/>
              <a:gd name="connsiteY2" fmla="*/ 0 h 1854851"/>
              <a:gd name="connsiteX3" fmla="*/ 2263471 w 2263471"/>
              <a:gd name="connsiteY3" fmla="*/ 856755 h 1854851"/>
              <a:gd name="connsiteX4" fmla="*/ 1359867 w 2263471"/>
              <a:gd name="connsiteY4" fmla="*/ 1355916 h 1854851"/>
              <a:gd name="connsiteX5" fmla="*/ 469012 w 2263471"/>
              <a:gd name="connsiteY5" fmla="*/ 1854851 h 1854851"/>
              <a:gd name="connsiteX6" fmla="*/ 0 w 2263471"/>
              <a:gd name="connsiteY6" fmla="*/ 998098 h 1854851"/>
              <a:gd name="connsiteX0" fmla="*/ 0 w 2263471"/>
              <a:gd name="connsiteY0" fmla="*/ 978927 h 1835680"/>
              <a:gd name="connsiteX1" fmla="*/ 585341 w 2263471"/>
              <a:gd name="connsiteY1" fmla="*/ 0 h 1835680"/>
              <a:gd name="connsiteX2" fmla="*/ 1821817 w 2263471"/>
              <a:gd name="connsiteY2" fmla="*/ 46507 h 1835680"/>
              <a:gd name="connsiteX3" fmla="*/ 2263471 w 2263471"/>
              <a:gd name="connsiteY3" fmla="*/ 837584 h 1835680"/>
              <a:gd name="connsiteX4" fmla="*/ 1359867 w 2263471"/>
              <a:gd name="connsiteY4" fmla="*/ 1336745 h 1835680"/>
              <a:gd name="connsiteX5" fmla="*/ 469012 w 2263471"/>
              <a:gd name="connsiteY5" fmla="*/ 1835680 h 1835680"/>
              <a:gd name="connsiteX6" fmla="*/ 0 w 2263471"/>
              <a:gd name="connsiteY6" fmla="*/ 978927 h 1835680"/>
              <a:gd name="connsiteX0" fmla="*/ 0 w 2263471"/>
              <a:gd name="connsiteY0" fmla="*/ 944589 h 1801342"/>
              <a:gd name="connsiteX1" fmla="*/ 900653 w 2263471"/>
              <a:gd name="connsiteY1" fmla="*/ 0 h 1801342"/>
              <a:gd name="connsiteX2" fmla="*/ 1821817 w 2263471"/>
              <a:gd name="connsiteY2" fmla="*/ 12169 h 1801342"/>
              <a:gd name="connsiteX3" fmla="*/ 2263471 w 2263471"/>
              <a:gd name="connsiteY3" fmla="*/ 803246 h 1801342"/>
              <a:gd name="connsiteX4" fmla="*/ 1359867 w 2263471"/>
              <a:gd name="connsiteY4" fmla="*/ 1302407 h 1801342"/>
              <a:gd name="connsiteX5" fmla="*/ 469012 w 2263471"/>
              <a:gd name="connsiteY5" fmla="*/ 1801342 h 1801342"/>
              <a:gd name="connsiteX6" fmla="*/ 0 w 2263471"/>
              <a:gd name="connsiteY6" fmla="*/ 944589 h 1801342"/>
              <a:gd name="connsiteX0" fmla="*/ 0 w 1812267"/>
              <a:gd name="connsiteY0" fmla="*/ 784187 h 1801342"/>
              <a:gd name="connsiteX1" fmla="*/ 449449 w 1812267"/>
              <a:gd name="connsiteY1" fmla="*/ 0 h 1801342"/>
              <a:gd name="connsiteX2" fmla="*/ 1370613 w 1812267"/>
              <a:gd name="connsiteY2" fmla="*/ 12169 h 1801342"/>
              <a:gd name="connsiteX3" fmla="*/ 1812267 w 1812267"/>
              <a:gd name="connsiteY3" fmla="*/ 803246 h 1801342"/>
              <a:gd name="connsiteX4" fmla="*/ 908663 w 1812267"/>
              <a:gd name="connsiteY4" fmla="*/ 1302407 h 1801342"/>
              <a:gd name="connsiteX5" fmla="*/ 17808 w 1812267"/>
              <a:gd name="connsiteY5" fmla="*/ 1801342 h 1801342"/>
              <a:gd name="connsiteX6" fmla="*/ 0 w 1812267"/>
              <a:gd name="connsiteY6" fmla="*/ 784187 h 1801342"/>
              <a:gd name="connsiteX0" fmla="*/ 0 w 1812267"/>
              <a:gd name="connsiteY0" fmla="*/ 784187 h 1560969"/>
              <a:gd name="connsiteX1" fmla="*/ 449449 w 1812267"/>
              <a:gd name="connsiteY1" fmla="*/ 0 h 1560969"/>
              <a:gd name="connsiteX2" fmla="*/ 1370613 w 1812267"/>
              <a:gd name="connsiteY2" fmla="*/ 12169 h 1560969"/>
              <a:gd name="connsiteX3" fmla="*/ 1812267 w 1812267"/>
              <a:gd name="connsiteY3" fmla="*/ 803246 h 1560969"/>
              <a:gd name="connsiteX4" fmla="*/ 908663 w 1812267"/>
              <a:gd name="connsiteY4" fmla="*/ 1302407 h 1560969"/>
              <a:gd name="connsiteX5" fmla="*/ 415637 w 1812267"/>
              <a:gd name="connsiteY5" fmla="*/ 1560969 h 1560969"/>
              <a:gd name="connsiteX6" fmla="*/ 0 w 1812267"/>
              <a:gd name="connsiteY6" fmla="*/ 784187 h 1560969"/>
              <a:gd name="connsiteX0" fmla="*/ 0 w 1821515"/>
              <a:gd name="connsiteY0" fmla="*/ 797839 h 1560969"/>
              <a:gd name="connsiteX1" fmla="*/ 458697 w 1821515"/>
              <a:gd name="connsiteY1" fmla="*/ 0 h 1560969"/>
              <a:gd name="connsiteX2" fmla="*/ 1379861 w 1821515"/>
              <a:gd name="connsiteY2" fmla="*/ 12169 h 1560969"/>
              <a:gd name="connsiteX3" fmla="*/ 1821515 w 1821515"/>
              <a:gd name="connsiteY3" fmla="*/ 803246 h 1560969"/>
              <a:gd name="connsiteX4" fmla="*/ 917911 w 1821515"/>
              <a:gd name="connsiteY4" fmla="*/ 1302407 h 1560969"/>
              <a:gd name="connsiteX5" fmla="*/ 424885 w 1821515"/>
              <a:gd name="connsiteY5" fmla="*/ 1560969 h 1560969"/>
              <a:gd name="connsiteX6" fmla="*/ 0 w 1821515"/>
              <a:gd name="connsiteY6" fmla="*/ 797839 h 1560969"/>
              <a:gd name="connsiteX0" fmla="*/ 0 w 1825127"/>
              <a:gd name="connsiteY0" fmla="*/ 791411 h 1560969"/>
              <a:gd name="connsiteX1" fmla="*/ 462309 w 1825127"/>
              <a:gd name="connsiteY1" fmla="*/ 0 h 1560969"/>
              <a:gd name="connsiteX2" fmla="*/ 1383473 w 1825127"/>
              <a:gd name="connsiteY2" fmla="*/ 12169 h 1560969"/>
              <a:gd name="connsiteX3" fmla="*/ 1825127 w 1825127"/>
              <a:gd name="connsiteY3" fmla="*/ 803246 h 1560969"/>
              <a:gd name="connsiteX4" fmla="*/ 921523 w 1825127"/>
              <a:gd name="connsiteY4" fmla="*/ 1302407 h 1560969"/>
              <a:gd name="connsiteX5" fmla="*/ 428497 w 1825127"/>
              <a:gd name="connsiteY5" fmla="*/ 1560969 h 1560969"/>
              <a:gd name="connsiteX6" fmla="*/ 0 w 1825127"/>
              <a:gd name="connsiteY6" fmla="*/ 791411 h 1560969"/>
              <a:gd name="connsiteX0" fmla="*/ 0 w 1815101"/>
              <a:gd name="connsiteY0" fmla="*/ 791411 h 1560969"/>
              <a:gd name="connsiteX1" fmla="*/ 462309 w 1815101"/>
              <a:gd name="connsiteY1" fmla="*/ 0 h 1560969"/>
              <a:gd name="connsiteX2" fmla="*/ 1383473 w 1815101"/>
              <a:gd name="connsiteY2" fmla="*/ 12169 h 1560969"/>
              <a:gd name="connsiteX3" fmla="*/ 1815101 w 1815101"/>
              <a:gd name="connsiteY3" fmla="*/ 785397 h 1560969"/>
              <a:gd name="connsiteX4" fmla="*/ 921523 w 1815101"/>
              <a:gd name="connsiteY4" fmla="*/ 1302407 h 1560969"/>
              <a:gd name="connsiteX5" fmla="*/ 428497 w 1815101"/>
              <a:gd name="connsiteY5" fmla="*/ 1560969 h 1560969"/>
              <a:gd name="connsiteX6" fmla="*/ 0 w 1815101"/>
              <a:gd name="connsiteY6" fmla="*/ 791411 h 1560969"/>
              <a:gd name="connsiteX0" fmla="*/ 0 w 1817705"/>
              <a:gd name="connsiteY0" fmla="*/ 786776 h 1560969"/>
              <a:gd name="connsiteX1" fmla="*/ 464913 w 1817705"/>
              <a:gd name="connsiteY1" fmla="*/ 0 h 1560969"/>
              <a:gd name="connsiteX2" fmla="*/ 1386077 w 1817705"/>
              <a:gd name="connsiteY2" fmla="*/ 12169 h 1560969"/>
              <a:gd name="connsiteX3" fmla="*/ 1817705 w 1817705"/>
              <a:gd name="connsiteY3" fmla="*/ 785397 h 1560969"/>
              <a:gd name="connsiteX4" fmla="*/ 924127 w 1817705"/>
              <a:gd name="connsiteY4" fmla="*/ 1302407 h 1560969"/>
              <a:gd name="connsiteX5" fmla="*/ 431101 w 1817705"/>
              <a:gd name="connsiteY5" fmla="*/ 1560969 h 1560969"/>
              <a:gd name="connsiteX6" fmla="*/ 0 w 1817705"/>
              <a:gd name="connsiteY6" fmla="*/ 786776 h 1560969"/>
              <a:gd name="connsiteX0" fmla="*/ 0 w 1817705"/>
              <a:gd name="connsiteY0" fmla="*/ 791098 h 1565291"/>
              <a:gd name="connsiteX1" fmla="*/ 480725 w 1817705"/>
              <a:gd name="connsiteY1" fmla="*/ 0 h 1565291"/>
              <a:gd name="connsiteX2" fmla="*/ 1386077 w 1817705"/>
              <a:gd name="connsiteY2" fmla="*/ 16491 h 1565291"/>
              <a:gd name="connsiteX3" fmla="*/ 1817705 w 1817705"/>
              <a:gd name="connsiteY3" fmla="*/ 789719 h 1565291"/>
              <a:gd name="connsiteX4" fmla="*/ 924127 w 1817705"/>
              <a:gd name="connsiteY4" fmla="*/ 1306729 h 1565291"/>
              <a:gd name="connsiteX5" fmla="*/ 431101 w 1817705"/>
              <a:gd name="connsiteY5" fmla="*/ 1565291 h 1565291"/>
              <a:gd name="connsiteX6" fmla="*/ 0 w 1817705"/>
              <a:gd name="connsiteY6" fmla="*/ 791098 h 1565291"/>
              <a:gd name="connsiteX0" fmla="*/ 0 w 1817705"/>
              <a:gd name="connsiteY0" fmla="*/ 794136 h 1568329"/>
              <a:gd name="connsiteX1" fmla="*/ 469899 w 1817705"/>
              <a:gd name="connsiteY1" fmla="*/ 0 h 1568329"/>
              <a:gd name="connsiteX2" fmla="*/ 1386077 w 1817705"/>
              <a:gd name="connsiteY2" fmla="*/ 19529 h 1568329"/>
              <a:gd name="connsiteX3" fmla="*/ 1817705 w 1817705"/>
              <a:gd name="connsiteY3" fmla="*/ 792757 h 1568329"/>
              <a:gd name="connsiteX4" fmla="*/ 924127 w 1817705"/>
              <a:gd name="connsiteY4" fmla="*/ 1309767 h 1568329"/>
              <a:gd name="connsiteX5" fmla="*/ 431101 w 1817705"/>
              <a:gd name="connsiteY5" fmla="*/ 1568329 h 1568329"/>
              <a:gd name="connsiteX6" fmla="*/ 0 w 1817705"/>
              <a:gd name="connsiteY6" fmla="*/ 794136 h 1568329"/>
              <a:gd name="connsiteX0" fmla="*/ 0 w 1819652"/>
              <a:gd name="connsiteY0" fmla="*/ 790670 h 1568329"/>
              <a:gd name="connsiteX1" fmla="*/ 471846 w 1819652"/>
              <a:gd name="connsiteY1" fmla="*/ 0 h 1568329"/>
              <a:gd name="connsiteX2" fmla="*/ 1388024 w 1819652"/>
              <a:gd name="connsiteY2" fmla="*/ 19529 h 1568329"/>
              <a:gd name="connsiteX3" fmla="*/ 1819652 w 1819652"/>
              <a:gd name="connsiteY3" fmla="*/ 792757 h 1568329"/>
              <a:gd name="connsiteX4" fmla="*/ 926074 w 1819652"/>
              <a:gd name="connsiteY4" fmla="*/ 1309767 h 1568329"/>
              <a:gd name="connsiteX5" fmla="*/ 433048 w 1819652"/>
              <a:gd name="connsiteY5" fmla="*/ 1568329 h 1568329"/>
              <a:gd name="connsiteX6" fmla="*/ 0 w 1819652"/>
              <a:gd name="connsiteY6" fmla="*/ 790670 h 1568329"/>
              <a:gd name="connsiteX0" fmla="*/ 0 w 1819652"/>
              <a:gd name="connsiteY0" fmla="*/ 796083 h 1573742"/>
              <a:gd name="connsiteX1" fmla="*/ 473365 w 1819652"/>
              <a:gd name="connsiteY1" fmla="*/ 0 h 1573742"/>
              <a:gd name="connsiteX2" fmla="*/ 1388024 w 1819652"/>
              <a:gd name="connsiteY2" fmla="*/ 24942 h 1573742"/>
              <a:gd name="connsiteX3" fmla="*/ 1819652 w 1819652"/>
              <a:gd name="connsiteY3" fmla="*/ 798170 h 1573742"/>
              <a:gd name="connsiteX4" fmla="*/ 926074 w 1819652"/>
              <a:gd name="connsiteY4" fmla="*/ 1315180 h 1573742"/>
              <a:gd name="connsiteX5" fmla="*/ 433048 w 1819652"/>
              <a:gd name="connsiteY5" fmla="*/ 1573742 h 1573742"/>
              <a:gd name="connsiteX6" fmla="*/ 0 w 1819652"/>
              <a:gd name="connsiteY6" fmla="*/ 796083 h 1573742"/>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6074 w 1819652"/>
              <a:gd name="connsiteY4" fmla="*/ 1315180 h 1578123"/>
              <a:gd name="connsiteX5" fmla="*/ 435509 w 1819652"/>
              <a:gd name="connsiteY5" fmla="*/ 1578123 h 1578123"/>
              <a:gd name="connsiteX6" fmla="*/ 0 w 1819652"/>
              <a:gd name="connsiteY6" fmla="*/ 796083 h 1578123"/>
              <a:gd name="connsiteX0" fmla="*/ 0 w 1819652"/>
              <a:gd name="connsiteY0" fmla="*/ 796083 h 1578123"/>
              <a:gd name="connsiteX1" fmla="*/ 473365 w 1819652"/>
              <a:gd name="connsiteY1" fmla="*/ 0 h 1578123"/>
              <a:gd name="connsiteX2" fmla="*/ 1388024 w 1819652"/>
              <a:gd name="connsiteY2" fmla="*/ 24942 h 1578123"/>
              <a:gd name="connsiteX3" fmla="*/ 1819652 w 1819652"/>
              <a:gd name="connsiteY3" fmla="*/ 798170 h 1578123"/>
              <a:gd name="connsiteX4" fmla="*/ 924039 w 1819652"/>
              <a:gd name="connsiteY4" fmla="*/ 1311555 h 1578123"/>
              <a:gd name="connsiteX5" fmla="*/ 435509 w 1819652"/>
              <a:gd name="connsiteY5" fmla="*/ 1578123 h 1578123"/>
              <a:gd name="connsiteX6" fmla="*/ 0 w 1819652"/>
              <a:gd name="connsiteY6" fmla="*/ 796083 h 1578123"/>
              <a:gd name="connsiteX0" fmla="*/ 0 w 1819652"/>
              <a:gd name="connsiteY0" fmla="*/ 796083 h 1574499"/>
              <a:gd name="connsiteX1" fmla="*/ 473365 w 1819652"/>
              <a:gd name="connsiteY1" fmla="*/ 0 h 1574499"/>
              <a:gd name="connsiteX2" fmla="*/ 1388024 w 1819652"/>
              <a:gd name="connsiteY2" fmla="*/ 24942 h 1574499"/>
              <a:gd name="connsiteX3" fmla="*/ 1819652 w 1819652"/>
              <a:gd name="connsiteY3" fmla="*/ 798170 h 1574499"/>
              <a:gd name="connsiteX4" fmla="*/ 924039 w 1819652"/>
              <a:gd name="connsiteY4" fmla="*/ 1311555 h 1574499"/>
              <a:gd name="connsiteX5" fmla="*/ 433473 w 1819652"/>
              <a:gd name="connsiteY5" fmla="*/ 1574499 h 1574499"/>
              <a:gd name="connsiteX6" fmla="*/ 0 w 1819652"/>
              <a:gd name="connsiteY6" fmla="*/ 796083 h 1574499"/>
              <a:gd name="connsiteX0" fmla="*/ 0 w 1823914"/>
              <a:gd name="connsiteY0" fmla="*/ 798478 h 1574499"/>
              <a:gd name="connsiteX1" fmla="*/ 477627 w 1823914"/>
              <a:gd name="connsiteY1" fmla="*/ 0 h 1574499"/>
              <a:gd name="connsiteX2" fmla="*/ 1392286 w 1823914"/>
              <a:gd name="connsiteY2" fmla="*/ 24942 h 1574499"/>
              <a:gd name="connsiteX3" fmla="*/ 1823914 w 1823914"/>
              <a:gd name="connsiteY3" fmla="*/ 798170 h 1574499"/>
              <a:gd name="connsiteX4" fmla="*/ 928301 w 1823914"/>
              <a:gd name="connsiteY4" fmla="*/ 1311555 h 1574499"/>
              <a:gd name="connsiteX5" fmla="*/ 437735 w 1823914"/>
              <a:gd name="connsiteY5" fmla="*/ 1574499 h 1574499"/>
              <a:gd name="connsiteX6" fmla="*/ 0 w 1823914"/>
              <a:gd name="connsiteY6" fmla="*/ 798478 h 157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14" h="1574499">
                <a:moveTo>
                  <a:pt x="0" y="798478"/>
                </a:moveTo>
                <a:lnTo>
                  <a:pt x="477627" y="0"/>
                </a:lnTo>
                <a:lnTo>
                  <a:pt x="1392286" y="24942"/>
                </a:lnTo>
                <a:lnTo>
                  <a:pt x="1823914" y="798170"/>
                </a:lnTo>
                <a:lnTo>
                  <a:pt x="928301" y="1311555"/>
                </a:lnTo>
                <a:lnTo>
                  <a:pt x="437735" y="1574499"/>
                </a:lnTo>
                <a:lnTo>
                  <a:pt x="0" y="798478"/>
                </a:ln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userDrawn="1"/>
        </p:nvSpPr>
        <p:spPr>
          <a:xfrm>
            <a:off x="-2159" y="241064"/>
            <a:ext cx="423938" cy="491799"/>
          </a:xfrm>
          <a:custGeom>
            <a:avLst/>
            <a:gdLst>
              <a:gd name="connsiteX0" fmla="*/ 0 w 1063812"/>
              <a:gd name="connsiteY0" fmla="*/ 466165 h 932330"/>
              <a:gd name="connsiteX1" fmla="*/ 233083 w 1063812"/>
              <a:gd name="connsiteY1" fmla="*/ 0 h 932330"/>
              <a:gd name="connsiteX2" fmla="*/ 830730 w 1063812"/>
              <a:gd name="connsiteY2" fmla="*/ 0 h 932330"/>
              <a:gd name="connsiteX3" fmla="*/ 1063812 w 1063812"/>
              <a:gd name="connsiteY3" fmla="*/ 466165 h 932330"/>
              <a:gd name="connsiteX4" fmla="*/ 830730 w 1063812"/>
              <a:gd name="connsiteY4" fmla="*/ 932330 h 932330"/>
              <a:gd name="connsiteX5" fmla="*/ 233083 w 1063812"/>
              <a:gd name="connsiteY5" fmla="*/ 932330 h 932330"/>
              <a:gd name="connsiteX6" fmla="*/ 0 w 1063812"/>
              <a:gd name="connsiteY6" fmla="*/ 466165 h 932330"/>
              <a:gd name="connsiteX0" fmla="*/ 0 w 1063812"/>
              <a:gd name="connsiteY0" fmla="*/ 466165 h 932330"/>
              <a:gd name="connsiteX1" fmla="*/ 233083 w 1063812"/>
              <a:gd name="connsiteY1" fmla="*/ 0 h 932330"/>
              <a:gd name="connsiteX2" fmla="*/ 830730 w 1063812"/>
              <a:gd name="connsiteY2" fmla="*/ 0 h 932330"/>
              <a:gd name="connsiteX3" fmla="*/ 1063812 w 1063812"/>
              <a:gd name="connsiteY3" fmla="*/ 466165 h 932330"/>
              <a:gd name="connsiteX4" fmla="*/ 514024 w 1063812"/>
              <a:gd name="connsiteY4" fmla="*/ 929949 h 932330"/>
              <a:gd name="connsiteX5" fmla="*/ 233083 w 1063812"/>
              <a:gd name="connsiteY5" fmla="*/ 932330 h 932330"/>
              <a:gd name="connsiteX6" fmla="*/ 0 w 1063812"/>
              <a:gd name="connsiteY6" fmla="*/ 466165 h 932330"/>
              <a:gd name="connsiteX0" fmla="*/ 0 w 830730"/>
              <a:gd name="connsiteY0" fmla="*/ 466165 h 932330"/>
              <a:gd name="connsiteX1" fmla="*/ 233083 w 830730"/>
              <a:gd name="connsiteY1" fmla="*/ 0 h 932330"/>
              <a:gd name="connsiteX2" fmla="*/ 830730 w 830730"/>
              <a:gd name="connsiteY2" fmla="*/ 0 h 932330"/>
              <a:gd name="connsiteX3" fmla="*/ 659000 w 830730"/>
              <a:gd name="connsiteY3" fmla="*/ 687621 h 932330"/>
              <a:gd name="connsiteX4" fmla="*/ 514024 w 830730"/>
              <a:gd name="connsiteY4" fmla="*/ 929949 h 932330"/>
              <a:gd name="connsiteX5" fmla="*/ 233083 w 830730"/>
              <a:gd name="connsiteY5" fmla="*/ 932330 h 932330"/>
              <a:gd name="connsiteX6" fmla="*/ 0 w 830730"/>
              <a:gd name="connsiteY6" fmla="*/ 466165 h 932330"/>
              <a:gd name="connsiteX0" fmla="*/ 0 w 659000"/>
              <a:gd name="connsiteY0" fmla="*/ 466165 h 932330"/>
              <a:gd name="connsiteX1" fmla="*/ 233083 w 659000"/>
              <a:gd name="connsiteY1" fmla="*/ 0 h 932330"/>
              <a:gd name="connsiteX2" fmla="*/ 521168 w 659000"/>
              <a:gd name="connsiteY2" fmla="*/ 445294 h 932330"/>
              <a:gd name="connsiteX3" fmla="*/ 659000 w 659000"/>
              <a:gd name="connsiteY3" fmla="*/ 687621 h 932330"/>
              <a:gd name="connsiteX4" fmla="*/ 514024 w 659000"/>
              <a:gd name="connsiteY4" fmla="*/ 929949 h 932330"/>
              <a:gd name="connsiteX5" fmla="*/ 233083 w 659000"/>
              <a:gd name="connsiteY5" fmla="*/ 932330 h 932330"/>
              <a:gd name="connsiteX6" fmla="*/ 0 w 659000"/>
              <a:gd name="connsiteY6" fmla="*/ 466165 h 932330"/>
              <a:gd name="connsiteX0" fmla="*/ 0 w 659000"/>
              <a:gd name="connsiteY0" fmla="*/ 28015 h 494180"/>
              <a:gd name="connsiteX1" fmla="*/ 240227 w 659000"/>
              <a:gd name="connsiteY1" fmla="*/ 0 h 494180"/>
              <a:gd name="connsiteX2" fmla="*/ 521168 w 659000"/>
              <a:gd name="connsiteY2" fmla="*/ 7144 h 494180"/>
              <a:gd name="connsiteX3" fmla="*/ 659000 w 659000"/>
              <a:gd name="connsiteY3" fmla="*/ 249471 h 494180"/>
              <a:gd name="connsiteX4" fmla="*/ 514024 w 659000"/>
              <a:gd name="connsiteY4" fmla="*/ 491799 h 494180"/>
              <a:gd name="connsiteX5" fmla="*/ 233083 w 659000"/>
              <a:gd name="connsiteY5" fmla="*/ 494180 h 494180"/>
              <a:gd name="connsiteX6" fmla="*/ 0 w 659000"/>
              <a:gd name="connsiteY6" fmla="*/ 28015 h 494180"/>
              <a:gd name="connsiteX0" fmla="*/ 279 w 425917"/>
              <a:gd name="connsiteY0" fmla="*/ 216134 h 494180"/>
              <a:gd name="connsiteX1" fmla="*/ 7144 w 425917"/>
              <a:gd name="connsiteY1" fmla="*/ 0 h 494180"/>
              <a:gd name="connsiteX2" fmla="*/ 288085 w 425917"/>
              <a:gd name="connsiteY2" fmla="*/ 7144 h 494180"/>
              <a:gd name="connsiteX3" fmla="*/ 425917 w 425917"/>
              <a:gd name="connsiteY3" fmla="*/ 249471 h 494180"/>
              <a:gd name="connsiteX4" fmla="*/ 280941 w 425917"/>
              <a:gd name="connsiteY4" fmla="*/ 491799 h 494180"/>
              <a:gd name="connsiteX5" fmla="*/ 0 w 425917"/>
              <a:gd name="connsiteY5" fmla="*/ 494180 h 494180"/>
              <a:gd name="connsiteX6" fmla="*/ 279 w 425917"/>
              <a:gd name="connsiteY6" fmla="*/ 216134 h 494180"/>
              <a:gd name="connsiteX0" fmla="*/ 279 w 425917"/>
              <a:gd name="connsiteY0" fmla="*/ 208990 h 487036"/>
              <a:gd name="connsiteX1" fmla="*/ 7144 w 425917"/>
              <a:gd name="connsiteY1" fmla="*/ 0 h 487036"/>
              <a:gd name="connsiteX2" fmla="*/ 288085 w 425917"/>
              <a:gd name="connsiteY2" fmla="*/ 0 h 487036"/>
              <a:gd name="connsiteX3" fmla="*/ 425917 w 425917"/>
              <a:gd name="connsiteY3" fmla="*/ 242327 h 487036"/>
              <a:gd name="connsiteX4" fmla="*/ 280941 w 425917"/>
              <a:gd name="connsiteY4" fmla="*/ 484655 h 487036"/>
              <a:gd name="connsiteX5" fmla="*/ 0 w 425917"/>
              <a:gd name="connsiteY5" fmla="*/ 487036 h 487036"/>
              <a:gd name="connsiteX6" fmla="*/ 279 w 425917"/>
              <a:gd name="connsiteY6" fmla="*/ 208990 h 487036"/>
              <a:gd name="connsiteX0" fmla="*/ 279 w 425917"/>
              <a:gd name="connsiteY0" fmla="*/ 211371 h 489417"/>
              <a:gd name="connsiteX1" fmla="*/ 7144 w 425917"/>
              <a:gd name="connsiteY1" fmla="*/ 0 h 489417"/>
              <a:gd name="connsiteX2" fmla="*/ 288085 w 425917"/>
              <a:gd name="connsiteY2" fmla="*/ 2381 h 489417"/>
              <a:gd name="connsiteX3" fmla="*/ 425917 w 425917"/>
              <a:gd name="connsiteY3" fmla="*/ 244708 h 489417"/>
              <a:gd name="connsiteX4" fmla="*/ 280941 w 425917"/>
              <a:gd name="connsiteY4" fmla="*/ 487036 h 489417"/>
              <a:gd name="connsiteX5" fmla="*/ 0 w 425917"/>
              <a:gd name="connsiteY5" fmla="*/ 489417 h 489417"/>
              <a:gd name="connsiteX6" fmla="*/ 279 w 425917"/>
              <a:gd name="connsiteY6" fmla="*/ 211371 h 489417"/>
              <a:gd name="connsiteX0" fmla="*/ 279 w 425917"/>
              <a:gd name="connsiteY0" fmla="*/ 213752 h 491798"/>
              <a:gd name="connsiteX1" fmla="*/ 4763 w 425917"/>
              <a:gd name="connsiteY1" fmla="*/ 0 h 491798"/>
              <a:gd name="connsiteX2" fmla="*/ 288085 w 425917"/>
              <a:gd name="connsiteY2" fmla="*/ 4762 h 491798"/>
              <a:gd name="connsiteX3" fmla="*/ 425917 w 425917"/>
              <a:gd name="connsiteY3" fmla="*/ 247089 h 491798"/>
              <a:gd name="connsiteX4" fmla="*/ 280941 w 425917"/>
              <a:gd name="connsiteY4" fmla="*/ 489417 h 491798"/>
              <a:gd name="connsiteX5" fmla="*/ 0 w 425917"/>
              <a:gd name="connsiteY5" fmla="*/ 491798 h 491798"/>
              <a:gd name="connsiteX6" fmla="*/ 279 w 425917"/>
              <a:gd name="connsiteY6" fmla="*/ 213752 h 491798"/>
              <a:gd name="connsiteX0" fmla="*/ 279 w 425917"/>
              <a:gd name="connsiteY0" fmla="*/ 213752 h 491798"/>
              <a:gd name="connsiteX1" fmla="*/ 4763 w 425917"/>
              <a:gd name="connsiteY1" fmla="*/ 0 h 491798"/>
              <a:gd name="connsiteX2" fmla="*/ 288085 w 425917"/>
              <a:gd name="connsiteY2" fmla="*/ 2380 h 491798"/>
              <a:gd name="connsiteX3" fmla="*/ 425917 w 425917"/>
              <a:gd name="connsiteY3" fmla="*/ 247089 h 491798"/>
              <a:gd name="connsiteX4" fmla="*/ 280941 w 425917"/>
              <a:gd name="connsiteY4" fmla="*/ 489417 h 491798"/>
              <a:gd name="connsiteX5" fmla="*/ 0 w 425917"/>
              <a:gd name="connsiteY5" fmla="*/ 491798 h 491798"/>
              <a:gd name="connsiteX6" fmla="*/ 279 w 425917"/>
              <a:gd name="connsiteY6" fmla="*/ 213752 h 491798"/>
              <a:gd name="connsiteX0" fmla="*/ 279 w 425917"/>
              <a:gd name="connsiteY0" fmla="*/ 213753 h 491799"/>
              <a:gd name="connsiteX1" fmla="*/ 4763 w 425917"/>
              <a:gd name="connsiteY1" fmla="*/ 1 h 491799"/>
              <a:gd name="connsiteX2" fmla="*/ 285703 w 425917"/>
              <a:gd name="connsiteY2" fmla="*/ 0 h 491799"/>
              <a:gd name="connsiteX3" fmla="*/ 425917 w 425917"/>
              <a:gd name="connsiteY3" fmla="*/ 247090 h 491799"/>
              <a:gd name="connsiteX4" fmla="*/ 280941 w 425917"/>
              <a:gd name="connsiteY4" fmla="*/ 489418 h 491799"/>
              <a:gd name="connsiteX5" fmla="*/ 0 w 425917"/>
              <a:gd name="connsiteY5" fmla="*/ 491799 h 491799"/>
              <a:gd name="connsiteX6" fmla="*/ 279 w 425917"/>
              <a:gd name="connsiteY6" fmla="*/ 213753 h 491799"/>
              <a:gd name="connsiteX0" fmla="*/ 0 w 425638"/>
              <a:gd name="connsiteY0" fmla="*/ 213753 h 491799"/>
              <a:gd name="connsiteX1" fmla="*/ 4484 w 425638"/>
              <a:gd name="connsiteY1" fmla="*/ 1 h 491799"/>
              <a:gd name="connsiteX2" fmla="*/ 285424 w 425638"/>
              <a:gd name="connsiteY2" fmla="*/ 0 h 491799"/>
              <a:gd name="connsiteX3" fmla="*/ 425638 w 425638"/>
              <a:gd name="connsiteY3" fmla="*/ 247090 h 491799"/>
              <a:gd name="connsiteX4" fmla="*/ 280662 w 425638"/>
              <a:gd name="connsiteY4" fmla="*/ 489418 h 491799"/>
              <a:gd name="connsiteX5" fmla="*/ 4745 w 425638"/>
              <a:gd name="connsiteY5" fmla="*/ 491799 h 491799"/>
              <a:gd name="connsiteX6" fmla="*/ 0 w 425638"/>
              <a:gd name="connsiteY6" fmla="*/ 213753 h 491799"/>
              <a:gd name="connsiteX0" fmla="*/ 680 w 426318"/>
              <a:gd name="connsiteY0" fmla="*/ 213753 h 491799"/>
              <a:gd name="connsiteX1" fmla="*/ 401 w 426318"/>
              <a:gd name="connsiteY1" fmla="*/ 1 h 491799"/>
              <a:gd name="connsiteX2" fmla="*/ 286104 w 426318"/>
              <a:gd name="connsiteY2" fmla="*/ 0 h 491799"/>
              <a:gd name="connsiteX3" fmla="*/ 426318 w 426318"/>
              <a:gd name="connsiteY3" fmla="*/ 247090 h 491799"/>
              <a:gd name="connsiteX4" fmla="*/ 281342 w 426318"/>
              <a:gd name="connsiteY4" fmla="*/ 489418 h 491799"/>
              <a:gd name="connsiteX5" fmla="*/ 5425 w 426318"/>
              <a:gd name="connsiteY5" fmla="*/ 491799 h 491799"/>
              <a:gd name="connsiteX6" fmla="*/ 680 w 426318"/>
              <a:gd name="connsiteY6" fmla="*/ 213753 h 491799"/>
              <a:gd name="connsiteX0" fmla="*/ 2915 w 426172"/>
              <a:gd name="connsiteY0" fmla="*/ 213753 h 491799"/>
              <a:gd name="connsiteX1" fmla="*/ 255 w 426172"/>
              <a:gd name="connsiteY1" fmla="*/ 1 h 491799"/>
              <a:gd name="connsiteX2" fmla="*/ 285958 w 426172"/>
              <a:gd name="connsiteY2" fmla="*/ 0 h 491799"/>
              <a:gd name="connsiteX3" fmla="*/ 426172 w 426172"/>
              <a:gd name="connsiteY3" fmla="*/ 247090 h 491799"/>
              <a:gd name="connsiteX4" fmla="*/ 281196 w 426172"/>
              <a:gd name="connsiteY4" fmla="*/ 489418 h 491799"/>
              <a:gd name="connsiteX5" fmla="*/ 5279 w 426172"/>
              <a:gd name="connsiteY5" fmla="*/ 491799 h 491799"/>
              <a:gd name="connsiteX6" fmla="*/ 2915 w 426172"/>
              <a:gd name="connsiteY6" fmla="*/ 213753 h 491799"/>
              <a:gd name="connsiteX0" fmla="*/ 2915 w 426172"/>
              <a:gd name="connsiteY0" fmla="*/ 275665 h 491799"/>
              <a:gd name="connsiteX1" fmla="*/ 255 w 426172"/>
              <a:gd name="connsiteY1" fmla="*/ 1 h 491799"/>
              <a:gd name="connsiteX2" fmla="*/ 285958 w 426172"/>
              <a:gd name="connsiteY2" fmla="*/ 0 h 491799"/>
              <a:gd name="connsiteX3" fmla="*/ 426172 w 426172"/>
              <a:gd name="connsiteY3" fmla="*/ 247090 h 491799"/>
              <a:gd name="connsiteX4" fmla="*/ 281196 w 426172"/>
              <a:gd name="connsiteY4" fmla="*/ 489418 h 491799"/>
              <a:gd name="connsiteX5" fmla="*/ 5279 w 426172"/>
              <a:gd name="connsiteY5" fmla="*/ 491799 h 491799"/>
              <a:gd name="connsiteX6" fmla="*/ 2915 w 426172"/>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3045 w 423938"/>
              <a:gd name="connsiteY5" fmla="*/ 491799 h 491799"/>
              <a:gd name="connsiteX6" fmla="*/ 681 w 423938"/>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3045 w 423938"/>
              <a:gd name="connsiteY5" fmla="*/ 491799 h 491799"/>
              <a:gd name="connsiteX6" fmla="*/ 681 w 423938"/>
              <a:gd name="connsiteY6" fmla="*/ 275665 h 491799"/>
              <a:gd name="connsiteX0" fmla="*/ 681 w 423938"/>
              <a:gd name="connsiteY0" fmla="*/ 275665 h 491799"/>
              <a:gd name="connsiteX1" fmla="*/ 402 w 423938"/>
              <a:gd name="connsiteY1" fmla="*/ 1 h 491799"/>
              <a:gd name="connsiteX2" fmla="*/ 283724 w 423938"/>
              <a:gd name="connsiteY2" fmla="*/ 0 h 491799"/>
              <a:gd name="connsiteX3" fmla="*/ 423938 w 423938"/>
              <a:gd name="connsiteY3" fmla="*/ 247090 h 491799"/>
              <a:gd name="connsiteX4" fmla="*/ 278962 w 423938"/>
              <a:gd name="connsiteY4" fmla="*/ 489418 h 491799"/>
              <a:gd name="connsiteX5" fmla="*/ 663 w 423938"/>
              <a:gd name="connsiteY5" fmla="*/ 491799 h 491799"/>
              <a:gd name="connsiteX6" fmla="*/ 681 w 423938"/>
              <a:gd name="connsiteY6" fmla="*/ 275665 h 49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938" h="491799">
                <a:moveTo>
                  <a:pt x="681" y="275665"/>
                </a:moveTo>
                <a:cubicBezTo>
                  <a:pt x="2176" y="204414"/>
                  <a:pt x="-1093" y="71252"/>
                  <a:pt x="402" y="1"/>
                </a:cubicBezTo>
                <a:lnTo>
                  <a:pt x="283724" y="0"/>
                </a:lnTo>
                <a:lnTo>
                  <a:pt x="423938" y="247090"/>
                </a:lnTo>
                <a:lnTo>
                  <a:pt x="278962" y="489418"/>
                </a:lnTo>
                <a:lnTo>
                  <a:pt x="663" y="491799"/>
                </a:lnTo>
                <a:cubicBezTo>
                  <a:pt x="-919" y="399117"/>
                  <a:pt x="2263" y="368347"/>
                  <a:pt x="681" y="275665"/>
                </a:cubicBezTo>
                <a:close/>
              </a:path>
            </a:pathLst>
          </a:cu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3832" y="-4199"/>
            <a:ext cx="423759" cy="245264"/>
          </a:xfrm>
          <a:custGeom>
            <a:avLst/>
            <a:gdLst>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291701 h 583401"/>
              <a:gd name="connsiteX4" fmla="*/ 519825 w 665675"/>
              <a:gd name="connsiteY4" fmla="*/ 583401 h 583401"/>
              <a:gd name="connsiteX5" fmla="*/ 14585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291701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19825 w 665675"/>
              <a:gd name="connsiteY2" fmla="*/ 0 h 583401"/>
              <a:gd name="connsiteX3" fmla="*/ 665675 w 665675"/>
              <a:gd name="connsiteY3" fmla="*/ 341708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291701 h 583401"/>
              <a:gd name="connsiteX1" fmla="*/ 145850 w 665675"/>
              <a:gd name="connsiteY1" fmla="*/ 0 h 583401"/>
              <a:gd name="connsiteX2" fmla="*/ 524588 w 665675"/>
              <a:gd name="connsiteY2" fmla="*/ 100013 h 583401"/>
              <a:gd name="connsiteX3" fmla="*/ 665675 w 665675"/>
              <a:gd name="connsiteY3" fmla="*/ 341708 h 583401"/>
              <a:gd name="connsiteX4" fmla="*/ 519825 w 665675"/>
              <a:gd name="connsiteY4" fmla="*/ 583401 h 583401"/>
              <a:gd name="connsiteX5" fmla="*/ 241100 w 665675"/>
              <a:gd name="connsiteY5" fmla="*/ 583401 h 583401"/>
              <a:gd name="connsiteX6" fmla="*/ 0 w 665675"/>
              <a:gd name="connsiteY6" fmla="*/ 291701 h 583401"/>
              <a:gd name="connsiteX0" fmla="*/ 0 w 665675"/>
              <a:gd name="connsiteY0" fmla="*/ 196451 h 488151"/>
              <a:gd name="connsiteX1" fmla="*/ 245863 w 665675"/>
              <a:gd name="connsiteY1" fmla="*/ 0 h 488151"/>
              <a:gd name="connsiteX2" fmla="*/ 524588 w 665675"/>
              <a:gd name="connsiteY2" fmla="*/ 4763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196451 h 488151"/>
              <a:gd name="connsiteX1" fmla="*/ 245863 w 665675"/>
              <a:gd name="connsiteY1" fmla="*/ 0 h 488151"/>
              <a:gd name="connsiteX2" fmla="*/ 526970 w 665675"/>
              <a:gd name="connsiteY2" fmla="*/ 2382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196451 h 488151"/>
              <a:gd name="connsiteX1" fmla="*/ 245863 w 665675"/>
              <a:gd name="connsiteY1" fmla="*/ 0 h 488151"/>
              <a:gd name="connsiteX2" fmla="*/ 465057 w 665675"/>
              <a:gd name="connsiteY2" fmla="*/ 242889 h 488151"/>
              <a:gd name="connsiteX3" fmla="*/ 665675 w 665675"/>
              <a:gd name="connsiteY3" fmla="*/ 246458 h 488151"/>
              <a:gd name="connsiteX4" fmla="*/ 519825 w 665675"/>
              <a:gd name="connsiteY4" fmla="*/ 488151 h 488151"/>
              <a:gd name="connsiteX5" fmla="*/ 241100 w 665675"/>
              <a:gd name="connsiteY5" fmla="*/ 488151 h 488151"/>
              <a:gd name="connsiteX6" fmla="*/ 0 w 665675"/>
              <a:gd name="connsiteY6" fmla="*/ 196451 h 488151"/>
              <a:gd name="connsiteX0" fmla="*/ 0 w 665675"/>
              <a:gd name="connsiteY0" fmla="*/ 0 h 291700"/>
              <a:gd name="connsiteX1" fmla="*/ 241100 w 665675"/>
              <a:gd name="connsiteY1" fmla="*/ 51199 h 291700"/>
              <a:gd name="connsiteX2" fmla="*/ 465057 w 665675"/>
              <a:gd name="connsiteY2" fmla="*/ 46438 h 291700"/>
              <a:gd name="connsiteX3" fmla="*/ 665675 w 665675"/>
              <a:gd name="connsiteY3" fmla="*/ 50007 h 291700"/>
              <a:gd name="connsiteX4" fmla="*/ 519825 w 665675"/>
              <a:gd name="connsiteY4" fmla="*/ 291700 h 291700"/>
              <a:gd name="connsiteX5" fmla="*/ 241100 w 665675"/>
              <a:gd name="connsiteY5" fmla="*/ 291700 h 291700"/>
              <a:gd name="connsiteX6" fmla="*/ 0 w 665675"/>
              <a:gd name="connsiteY6" fmla="*/ 0 h 291700"/>
              <a:gd name="connsiteX0" fmla="*/ 0 w 425168"/>
              <a:gd name="connsiteY0" fmla="*/ 84531 h 245262"/>
              <a:gd name="connsiteX1" fmla="*/ 593 w 425168"/>
              <a:gd name="connsiteY1" fmla="*/ 4761 h 245262"/>
              <a:gd name="connsiteX2" fmla="*/ 224550 w 425168"/>
              <a:gd name="connsiteY2" fmla="*/ 0 h 245262"/>
              <a:gd name="connsiteX3" fmla="*/ 425168 w 425168"/>
              <a:gd name="connsiteY3" fmla="*/ 3569 h 245262"/>
              <a:gd name="connsiteX4" fmla="*/ 279318 w 425168"/>
              <a:gd name="connsiteY4" fmla="*/ 245262 h 245262"/>
              <a:gd name="connsiteX5" fmla="*/ 593 w 425168"/>
              <a:gd name="connsiteY5" fmla="*/ 245262 h 245262"/>
              <a:gd name="connsiteX6" fmla="*/ 0 w 425168"/>
              <a:gd name="connsiteY6" fmla="*/ 84531 h 245262"/>
              <a:gd name="connsiteX0" fmla="*/ 1801 w 426969"/>
              <a:gd name="connsiteY0" fmla="*/ 84533 h 245264"/>
              <a:gd name="connsiteX1" fmla="*/ 12 w 426969"/>
              <a:gd name="connsiteY1" fmla="*/ 0 h 245264"/>
              <a:gd name="connsiteX2" fmla="*/ 226351 w 426969"/>
              <a:gd name="connsiteY2" fmla="*/ 2 h 245264"/>
              <a:gd name="connsiteX3" fmla="*/ 426969 w 426969"/>
              <a:gd name="connsiteY3" fmla="*/ 3571 h 245264"/>
              <a:gd name="connsiteX4" fmla="*/ 281119 w 426969"/>
              <a:gd name="connsiteY4" fmla="*/ 245264 h 245264"/>
              <a:gd name="connsiteX5" fmla="*/ 2394 w 426969"/>
              <a:gd name="connsiteY5" fmla="*/ 245264 h 245264"/>
              <a:gd name="connsiteX6" fmla="*/ 1801 w 426969"/>
              <a:gd name="connsiteY6" fmla="*/ 84533 h 245264"/>
              <a:gd name="connsiteX0" fmla="*/ 1801 w 426969"/>
              <a:gd name="connsiteY0" fmla="*/ 84533 h 245264"/>
              <a:gd name="connsiteX1" fmla="*/ 12 w 426969"/>
              <a:gd name="connsiteY1" fmla="*/ 0 h 245264"/>
              <a:gd name="connsiteX2" fmla="*/ 226351 w 426969"/>
              <a:gd name="connsiteY2" fmla="*/ 2 h 245264"/>
              <a:gd name="connsiteX3" fmla="*/ 426969 w 426969"/>
              <a:gd name="connsiteY3" fmla="*/ 3571 h 245264"/>
              <a:gd name="connsiteX4" fmla="*/ 281119 w 426969"/>
              <a:gd name="connsiteY4" fmla="*/ 245264 h 245264"/>
              <a:gd name="connsiteX5" fmla="*/ 13 w 426969"/>
              <a:gd name="connsiteY5" fmla="*/ 245264 h 245264"/>
              <a:gd name="connsiteX6" fmla="*/ 1801 w 426969"/>
              <a:gd name="connsiteY6" fmla="*/ 84533 h 245264"/>
              <a:gd name="connsiteX0" fmla="*/ 4176 w 429344"/>
              <a:gd name="connsiteY0" fmla="*/ 84533 h 245264"/>
              <a:gd name="connsiteX1" fmla="*/ 6 w 429344"/>
              <a:gd name="connsiteY1" fmla="*/ 0 h 245264"/>
              <a:gd name="connsiteX2" fmla="*/ 228726 w 429344"/>
              <a:gd name="connsiteY2" fmla="*/ 2 h 245264"/>
              <a:gd name="connsiteX3" fmla="*/ 429344 w 429344"/>
              <a:gd name="connsiteY3" fmla="*/ 3571 h 245264"/>
              <a:gd name="connsiteX4" fmla="*/ 283494 w 429344"/>
              <a:gd name="connsiteY4" fmla="*/ 245264 h 245264"/>
              <a:gd name="connsiteX5" fmla="*/ 2388 w 429344"/>
              <a:gd name="connsiteY5" fmla="*/ 245264 h 245264"/>
              <a:gd name="connsiteX6" fmla="*/ 4176 w 429344"/>
              <a:gd name="connsiteY6" fmla="*/ 84533 h 245264"/>
              <a:gd name="connsiteX0" fmla="*/ 1801 w 429350"/>
              <a:gd name="connsiteY0" fmla="*/ 86914 h 245264"/>
              <a:gd name="connsiteX1" fmla="*/ 12 w 429350"/>
              <a:gd name="connsiteY1" fmla="*/ 0 h 245264"/>
              <a:gd name="connsiteX2" fmla="*/ 228732 w 429350"/>
              <a:gd name="connsiteY2" fmla="*/ 2 h 245264"/>
              <a:gd name="connsiteX3" fmla="*/ 429350 w 429350"/>
              <a:gd name="connsiteY3" fmla="*/ 3571 h 245264"/>
              <a:gd name="connsiteX4" fmla="*/ 283500 w 429350"/>
              <a:gd name="connsiteY4" fmla="*/ 245264 h 245264"/>
              <a:gd name="connsiteX5" fmla="*/ 2394 w 429350"/>
              <a:gd name="connsiteY5" fmla="*/ 245264 h 245264"/>
              <a:gd name="connsiteX6" fmla="*/ 1801 w 429350"/>
              <a:gd name="connsiteY6" fmla="*/ 86914 h 245264"/>
              <a:gd name="connsiteX0" fmla="*/ 1801 w 424587"/>
              <a:gd name="connsiteY0" fmla="*/ 86914 h 245264"/>
              <a:gd name="connsiteX1" fmla="*/ 12 w 424587"/>
              <a:gd name="connsiteY1" fmla="*/ 0 h 245264"/>
              <a:gd name="connsiteX2" fmla="*/ 228732 w 424587"/>
              <a:gd name="connsiteY2" fmla="*/ 2 h 245264"/>
              <a:gd name="connsiteX3" fmla="*/ 424587 w 424587"/>
              <a:gd name="connsiteY3" fmla="*/ 3571 h 245264"/>
              <a:gd name="connsiteX4" fmla="*/ 283500 w 424587"/>
              <a:gd name="connsiteY4" fmla="*/ 245264 h 245264"/>
              <a:gd name="connsiteX5" fmla="*/ 2394 w 424587"/>
              <a:gd name="connsiteY5" fmla="*/ 245264 h 245264"/>
              <a:gd name="connsiteX6" fmla="*/ 1801 w 424587"/>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1190 h 245264"/>
              <a:gd name="connsiteX4" fmla="*/ 283500 w 422206"/>
              <a:gd name="connsiteY4" fmla="*/ 245264 h 245264"/>
              <a:gd name="connsiteX5" fmla="*/ 2394 w 422206"/>
              <a:gd name="connsiteY5" fmla="*/ 245264 h 245264"/>
              <a:gd name="connsiteX6" fmla="*/ 1801 w 422206"/>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5953 h 245264"/>
              <a:gd name="connsiteX4" fmla="*/ 283500 w 422206"/>
              <a:gd name="connsiteY4" fmla="*/ 245264 h 245264"/>
              <a:gd name="connsiteX5" fmla="*/ 2394 w 422206"/>
              <a:gd name="connsiteY5" fmla="*/ 245264 h 245264"/>
              <a:gd name="connsiteX6" fmla="*/ 1801 w 422206"/>
              <a:gd name="connsiteY6" fmla="*/ 86914 h 245264"/>
              <a:gd name="connsiteX0" fmla="*/ 1801 w 422206"/>
              <a:gd name="connsiteY0" fmla="*/ 86914 h 245264"/>
              <a:gd name="connsiteX1" fmla="*/ 12 w 422206"/>
              <a:gd name="connsiteY1" fmla="*/ 0 h 245264"/>
              <a:gd name="connsiteX2" fmla="*/ 228732 w 422206"/>
              <a:gd name="connsiteY2" fmla="*/ 2 h 245264"/>
              <a:gd name="connsiteX3" fmla="*/ 422206 w 422206"/>
              <a:gd name="connsiteY3" fmla="*/ 3572 h 245264"/>
              <a:gd name="connsiteX4" fmla="*/ 283500 w 422206"/>
              <a:gd name="connsiteY4" fmla="*/ 245264 h 245264"/>
              <a:gd name="connsiteX5" fmla="*/ 2394 w 422206"/>
              <a:gd name="connsiteY5" fmla="*/ 245264 h 245264"/>
              <a:gd name="connsiteX6" fmla="*/ 1801 w 422206"/>
              <a:gd name="connsiteY6" fmla="*/ 86914 h 245264"/>
              <a:gd name="connsiteX0" fmla="*/ 0 w 433284"/>
              <a:gd name="connsiteY0" fmla="*/ 86914 h 245264"/>
              <a:gd name="connsiteX1" fmla="*/ 11090 w 433284"/>
              <a:gd name="connsiteY1" fmla="*/ 0 h 245264"/>
              <a:gd name="connsiteX2" fmla="*/ 239810 w 433284"/>
              <a:gd name="connsiteY2" fmla="*/ 2 h 245264"/>
              <a:gd name="connsiteX3" fmla="*/ 433284 w 433284"/>
              <a:gd name="connsiteY3" fmla="*/ 3572 h 245264"/>
              <a:gd name="connsiteX4" fmla="*/ 294578 w 433284"/>
              <a:gd name="connsiteY4" fmla="*/ 245264 h 245264"/>
              <a:gd name="connsiteX5" fmla="*/ 13472 w 433284"/>
              <a:gd name="connsiteY5" fmla="*/ 245264 h 245264"/>
              <a:gd name="connsiteX6" fmla="*/ 0 w 433284"/>
              <a:gd name="connsiteY6" fmla="*/ 86914 h 245264"/>
              <a:gd name="connsiteX0" fmla="*/ 1802 w 422207"/>
              <a:gd name="connsiteY0" fmla="*/ 106233 h 245264"/>
              <a:gd name="connsiteX1" fmla="*/ 13 w 422207"/>
              <a:gd name="connsiteY1" fmla="*/ 0 h 245264"/>
              <a:gd name="connsiteX2" fmla="*/ 228733 w 422207"/>
              <a:gd name="connsiteY2" fmla="*/ 2 h 245264"/>
              <a:gd name="connsiteX3" fmla="*/ 422207 w 422207"/>
              <a:gd name="connsiteY3" fmla="*/ 3572 h 245264"/>
              <a:gd name="connsiteX4" fmla="*/ 283501 w 422207"/>
              <a:gd name="connsiteY4" fmla="*/ 245264 h 245264"/>
              <a:gd name="connsiteX5" fmla="*/ 2395 w 422207"/>
              <a:gd name="connsiteY5" fmla="*/ 245264 h 245264"/>
              <a:gd name="connsiteX6" fmla="*/ 1802 w 422207"/>
              <a:gd name="connsiteY6" fmla="*/ 106233 h 245264"/>
              <a:gd name="connsiteX0" fmla="*/ 0 w 433284"/>
              <a:gd name="connsiteY0" fmla="*/ 106233 h 245264"/>
              <a:gd name="connsiteX1" fmla="*/ 11090 w 433284"/>
              <a:gd name="connsiteY1" fmla="*/ 0 h 245264"/>
              <a:gd name="connsiteX2" fmla="*/ 239810 w 433284"/>
              <a:gd name="connsiteY2" fmla="*/ 2 h 245264"/>
              <a:gd name="connsiteX3" fmla="*/ 433284 w 433284"/>
              <a:gd name="connsiteY3" fmla="*/ 3572 h 245264"/>
              <a:gd name="connsiteX4" fmla="*/ 294578 w 433284"/>
              <a:gd name="connsiteY4" fmla="*/ 245264 h 245264"/>
              <a:gd name="connsiteX5" fmla="*/ 13472 w 433284"/>
              <a:gd name="connsiteY5" fmla="*/ 245264 h 245264"/>
              <a:gd name="connsiteX6" fmla="*/ 0 w 433284"/>
              <a:gd name="connsiteY6" fmla="*/ 106233 h 245264"/>
              <a:gd name="connsiteX0" fmla="*/ 0 w 423759"/>
              <a:gd name="connsiteY0" fmla="*/ 103851 h 245264"/>
              <a:gd name="connsiteX1" fmla="*/ 1565 w 423759"/>
              <a:gd name="connsiteY1" fmla="*/ 0 h 245264"/>
              <a:gd name="connsiteX2" fmla="*/ 230285 w 423759"/>
              <a:gd name="connsiteY2" fmla="*/ 2 h 245264"/>
              <a:gd name="connsiteX3" fmla="*/ 423759 w 423759"/>
              <a:gd name="connsiteY3" fmla="*/ 3572 h 245264"/>
              <a:gd name="connsiteX4" fmla="*/ 285053 w 423759"/>
              <a:gd name="connsiteY4" fmla="*/ 245264 h 245264"/>
              <a:gd name="connsiteX5" fmla="*/ 3947 w 423759"/>
              <a:gd name="connsiteY5" fmla="*/ 245264 h 245264"/>
              <a:gd name="connsiteX6" fmla="*/ 0 w 423759"/>
              <a:gd name="connsiteY6" fmla="*/ 103851 h 24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59" h="245264">
                <a:moveTo>
                  <a:pt x="0" y="103851"/>
                </a:moveTo>
                <a:cubicBezTo>
                  <a:pt x="198" y="77261"/>
                  <a:pt x="1367" y="26590"/>
                  <a:pt x="1565" y="0"/>
                </a:cubicBezTo>
                <a:lnTo>
                  <a:pt x="230285" y="2"/>
                </a:lnTo>
                <a:lnTo>
                  <a:pt x="423759" y="3572"/>
                </a:lnTo>
                <a:lnTo>
                  <a:pt x="285053" y="245264"/>
                </a:lnTo>
                <a:lnTo>
                  <a:pt x="3947" y="245264"/>
                </a:lnTo>
                <a:cubicBezTo>
                  <a:pt x="3749" y="191687"/>
                  <a:pt x="198" y="157428"/>
                  <a:pt x="0" y="103851"/>
                </a:cubicBezTo>
                <a:close/>
              </a:path>
            </a:pathLst>
          </a:custGeom>
          <a:solidFill>
            <a:srgbClr val="1B57A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p:cNvSpPr txBox="1">
            <a:spLocks/>
          </p:cNvSpPr>
          <p:nvPr userDrawn="1"/>
        </p:nvSpPr>
        <p:spPr>
          <a:xfrm>
            <a:off x="1128461" y="258181"/>
            <a:ext cx="10233148" cy="47942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7EB761"/>
              </a:solidFill>
            </a:endParaRPr>
          </a:p>
        </p:txBody>
      </p:sp>
      <p:sp>
        <p:nvSpPr>
          <p:cNvPr id="3" name="Title 2"/>
          <p:cNvSpPr>
            <a:spLocks noGrp="1"/>
          </p:cNvSpPr>
          <p:nvPr>
            <p:ph type="title" hasCustomPrompt="1"/>
          </p:nvPr>
        </p:nvSpPr>
        <p:spPr>
          <a:xfrm>
            <a:off x="1257300" y="281965"/>
            <a:ext cx="10439400" cy="450898"/>
          </a:xfrm>
        </p:spPr>
        <p:txBody>
          <a:bodyPr/>
          <a:lstStyle>
            <a:lvl1pPr>
              <a:defRPr b="1">
                <a:solidFill>
                  <a:srgbClr val="1B57AF"/>
                </a:solidFill>
              </a:defRPr>
            </a:lvl1pPr>
          </a:lstStyle>
          <a:p>
            <a:r>
              <a:rPr lang="en-US" dirty="0"/>
              <a:t>CLICK TO EDIT MASTER TITLE STYLE</a:t>
            </a:r>
          </a:p>
        </p:txBody>
      </p:sp>
      <p:sp>
        <p:nvSpPr>
          <p:cNvPr id="6" name="Content Placeholder 5"/>
          <p:cNvSpPr>
            <a:spLocks noGrp="1"/>
          </p:cNvSpPr>
          <p:nvPr>
            <p:ph sz="quarter" idx="10"/>
          </p:nvPr>
        </p:nvSpPr>
        <p:spPr>
          <a:xfrm>
            <a:off x="1257300" y="1130300"/>
            <a:ext cx="4794584" cy="3104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p:cNvSpPr>
            <a:spLocks noGrp="1"/>
          </p:cNvSpPr>
          <p:nvPr>
            <p:ph sz="quarter" idx="11"/>
          </p:nvPr>
        </p:nvSpPr>
        <p:spPr>
          <a:xfrm>
            <a:off x="6892809" y="1130300"/>
            <a:ext cx="4794584" cy="3104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1257300" y="4535488"/>
            <a:ext cx="8032750" cy="190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822805"/>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168">
          <p15:clr>
            <a:srgbClr val="FBAE40"/>
          </p15:clr>
        </p15:guide>
        <p15:guide id="6" orient="horz" pos="600">
          <p15:clr>
            <a:srgbClr val="FBAE40"/>
          </p15:clr>
        </p15:guide>
        <p15:guide id="7" orient="horz" pos="432">
          <p15:clr>
            <a:srgbClr val="FBAE40"/>
          </p15:clr>
        </p15:guide>
        <p15:guide id="9" orient="horz" pos="4080">
          <p15:clr>
            <a:srgbClr val="FBAE40"/>
          </p15:clr>
        </p15:guide>
        <p15:guide id="10" pos="7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12" name="Rectangle 11"/>
          <p:cNvSpPr/>
          <p:nvPr userDrawn="1"/>
        </p:nvSpPr>
        <p:spPr>
          <a:xfrm rot="10800000" flipV="1">
            <a:off x="-2" y="6484538"/>
            <a:ext cx="12192003" cy="265176"/>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13344" y="190501"/>
            <a:ext cx="11183356" cy="571499"/>
          </a:xfrm>
        </p:spPr>
        <p:txBody>
          <a:bodyPr/>
          <a:lstStyle>
            <a:lvl1pPr>
              <a:defRPr b="1">
                <a:solidFill>
                  <a:srgbClr val="1B57AF"/>
                </a:solidFill>
              </a:defRPr>
            </a:lvl1pPr>
          </a:lstStyle>
          <a:p>
            <a:r>
              <a:rPr lang="en-US" dirty="0"/>
              <a:t>CLICK TO EDIT MASTER TITLE STYLE</a:t>
            </a:r>
          </a:p>
        </p:txBody>
      </p:sp>
      <p:sp>
        <p:nvSpPr>
          <p:cNvPr id="4" name="Content Placeholder 3"/>
          <p:cNvSpPr>
            <a:spLocks noGrp="1"/>
          </p:cNvSpPr>
          <p:nvPr>
            <p:ph sz="quarter" idx="10"/>
          </p:nvPr>
        </p:nvSpPr>
        <p:spPr>
          <a:xfrm>
            <a:off x="495300" y="1104900"/>
            <a:ext cx="11201400" cy="27066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1"/>
          </p:nvPr>
        </p:nvSpPr>
        <p:spPr>
          <a:xfrm>
            <a:off x="513344" y="4010044"/>
            <a:ext cx="11201400" cy="22759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036978"/>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64">
          <p15:clr>
            <a:srgbClr val="FBAE40"/>
          </p15:clr>
        </p15:guide>
        <p15:guide id="6" orient="horz" pos="696">
          <p15:clr>
            <a:srgbClr val="FBAE40"/>
          </p15:clr>
        </p15:guide>
        <p15:guide id="7" orient="horz" pos="480">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9" name="Hexagon 28"/>
          <p:cNvSpPr/>
          <p:nvPr userDrawn="1"/>
        </p:nvSpPr>
        <p:spPr>
          <a:xfrm rot="7200000">
            <a:off x="-168533" y="-1948"/>
            <a:ext cx="679504" cy="589869"/>
          </a:xfrm>
          <a:custGeom>
            <a:avLst/>
            <a:gdLst>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170071 w 678058"/>
              <a:gd name="connsiteY5" fmla="*/ 589869 h 589869"/>
              <a:gd name="connsiteX6" fmla="*/ 0 w 678058"/>
              <a:gd name="connsiteY6" fmla="*/ 294935 h 589869"/>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425517 w 678058"/>
              <a:gd name="connsiteY4" fmla="*/ 447028 h 589869"/>
              <a:gd name="connsiteX5" fmla="*/ 170071 w 678058"/>
              <a:gd name="connsiteY5" fmla="*/ 589869 h 589869"/>
              <a:gd name="connsiteX6" fmla="*/ 0 w 678058"/>
              <a:gd name="connsiteY6" fmla="*/ 294935 h 589869"/>
              <a:gd name="connsiteX0" fmla="*/ 0 w 679504"/>
              <a:gd name="connsiteY0" fmla="*/ 294935 h 589869"/>
              <a:gd name="connsiteX1" fmla="*/ 170071 w 679504"/>
              <a:gd name="connsiteY1" fmla="*/ 0 h 589869"/>
              <a:gd name="connsiteX2" fmla="*/ 507987 w 679504"/>
              <a:gd name="connsiteY2" fmla="*/ 0 h 589869"/>
              <a:gd name="connsiteX3" fmla="*/ 679504 w 679504"/>
              <a:gd name="connsiteY3" fmla="*/ 297440 h 589869"/>
              <a:gd name="connsiteX4" fmla="*/ 425517 w 679504"/>
              <a:gd name="connsiteY4" fmla="*/ 447028 h 589869"/>
              <a:gd name="connsiteX5" fmla="*/ 170071 w 679504"/>
              <a:gd name="connsiteY5" fmla="*/ 589869 h 589869"/>
              <a:gd name="connsiteX6" fmla="*/ 0 w 679504"/>
              <a:gd name="connsiteY6" fmla="*/ 294935 h 5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504" h="589869">
                <a:moveTo>
                  <a:pt x="0" y="294935"/>
                </a:moveTo>
                <a:lnTo>
                  <a:pt x="170071" y="0"/>
                </a:lnTo>
                <a:lnTo>
                  <a:pt x="507987" y="0"/>
                </a:lnTo>
                <a:lnTo>
                  <a:pt x="679504" y="297440"/>
                </a:lnTo>
                <a:lnTo>
                  <a:pt x="425517" y="447028"/>
                </a:lnTo>
                <a:lnTo>
                  <a:pt x="170071" y="589869"/>
                </a:lnTo>
                <a:lnTo>
                  <a:pt x="0" y="294935"/>
                </a:lnTo>
                <a:close/>
              </a:path>
            </a:pathLst>
          </a:custGeom>
          <a:blipFill dpi="0" rotWithShape="0">
            <a:blip r:embed="rId2"/>
            <a:srcRect/>
            <a:tile tx="0" ty="0" sx="25000" sy="2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userDrawn="1"/>
        </p:nvSpPr>
        <p:spPr>
          <a:xfrm rot="7200000">
            <a:off x="375942" y="-225597"/>
            <a:ext cx="510064" cy="597456"/>
          </a:xfrm>
          <a:custGeom>
            <a:avLst/>
            <a:gdLst>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170071 w 678058"/>
              <a:gd name="connsiteY5" fmla="*/ 589869 h 589869"/>
              <a:gd name="connsiteX6" fmla="*/ 0 w 678058"/>
              <a:gd name="connsiteY6" fmla="*/ 294935 h 589869"/>
              <a:gd name="connsiteX0" fmla="*/ 0 w 678058"/>
              <a:gd name="connsiteY0" fmla="*/ 294935 h 589869"/>
              <a:gd name="connsiteX1" fmla="*/ 170071 w 678058"/>
              <a:gd name="connsiteY1" fmla="*/ 0 h 589869"/>
              <a:gd name="connsiteX2" fmla="*/ 507987 w 678058"/>
              <a:gd name="connsiteY2" fmla="*/ 0 h 589869"/>
              <a:gd name="connsiteX3" fmla="*/ 678058 w 678058"/>
              <a:gd name="connsiteY3" fmla="*/ 294935 h 589869"/>
              <a:gd name="connsiteX4" fmla="*/ 507987 w 678058"/>
              <a:gd name="connsiteY4" fmla="*/ 589869 h 589869"/>
              <a:gd name="connsiteX5" fmla="*/ 419997 w 678058"/>
              <a:gd name="connsiteY5" fmla="*/ 455597 h 589869"/>
              <a:gd name="connsiteX6" fmla="*/ 0 w 678058"/>
              <a:gd name="connsiteY6" fmla="*/ 294935 h 589869"/>
              <a:gd name="connsiteX0" fmla="*/ 91045 w 507987"/>
              <a:gd name="connsiteY0" fmla="*/ 174252 h 589869"/>
              <a:gd name="connsiteX1" fmla="*/ 0 w 507987"/>
              <a:gd name="connsiteY1" fmla="*/ 0 h 589869"/>
              <a:gd name="connsiteX2" fmla="*/ 337916 w 507987"/>
              <a:gd name="connsiteY2" fmla="*/ 0 h 589869"/>
              <a:gd name="connsiteX3" fmla="*/ 507987 w 507987"/>
              <a:gd name="connsiteY3" fmla="*/ 294935 h 589869"/>
              <a:gd name="connsiteX4" fmla="*/ 337916 w 507987"/>
              <a:gd name="connsiteY4" fmla="*/ 589869 h 589869"/>
              <a:gd name="connsiteX5" fmla="*/ 249926 w 507987"/>
              <a:gd name="connsiteY5" fmla="*/ 455597 h 589869"/>
              <a:gd name="connsiteX6" fmla="*/ 91045 w 507987"/>
              <a:gd name="connsiteY6" fmla="*/ 174252 h 589869"/>
              <a:gd name="connsiteX0" fmla="*/ 96056 w 512998"/>
              <a:gd name="connsiteY0" fmla="*/ 174252 h 589869"/>
              <a:gd name="connsiteX1" fmla="*/ 0 w 512998"/>
              <a:gd name="connsiteY1" fmla="*/ 2894 h 589869"/>
              <a:gd name="connsiteX2" fmla="*/ 342927 w 512998"/>
              <a:gd name="connsiteY2" fmla="*/ 0 h 589869"/>
              <a:gd name="connsiteX3" fmla="*/ 512998 w 512998"/>
              <a:gd name="connsiteY3" fmla="*/ 294935 h 589869"/>
              <a:gd name="connsiteX4" fmla="*/ 342927 w 512998"/>
              <a:gd name="connsiteY4" fmla="*/ 589869 h 589869"/>
              <a:gd name="connsiteX5" fmla="*/ 254937 w 512998"/>
              <a:gd name="connsiteY5" fmla="*/ 455597 h 589869"/>
              <a:gd name="connsiteX6" fmla="*/ 96056 w 512998"/>
              <a:gd name="connsiteY6" fmla="*/ 174252 h 589869"/>
              <a:gd name="connsiteX0" fmla="*/ 96056 w 512998"/>
              <a:gd name="connsiteY0" fmla="*/ 174252 h 597775"/>
              <a:gd name="connsiteX1" fmla="*/ 0 w 512998"/>
              <a:gd name="connsiteY1" fmla="*/ 2894 h 597775"/>
              <a:gd name="connsiteX2" fmla="*/ 342927 w 512998"/>
              <a:gd name="connsiteY2" fmla="*/ 0 h 597775"/>
              <a:gd name="connsiteX3" fmla="*/ 512998 w 512998"/>
              <a:gd name="connsiteY3" fmla="*/ 294935 h 597775"/>
              <a:gd name="connsiteX4" fmla="*/ 340808 w 512998"/>
              <a:gd name="connsiteY4" fmla="*/ 597775 h 597775"/>
              <a:gd name="connsiteX5" fmla="*/ 254937 w 512998"/>
              <a:gd name="connsiteY5" fmla="*/ 455597 h 597775"/>
              <a:gd name="connsiteX6" fmla="*/ 96056 w 512998"/>
              <a:gd name="connsiteY6" fmla="*/ 174252 h 597775"/>
              <a:gd name="connsiteX0" fmla="*/ 96056 w 512998"/>
              <a:gd name="connsiteY0" fmla="*/ 175124 h 598647"/>
              <a:gd name="connsiteX1" fmla="*/ 0 w 512998"/>
              <a:gd name="connsiteY1" fmla="*/ 3766 h 598647"/>
              <a:gd name="connsiteX2" fmla="*/ 339675 w 512998"/>
              <a:gd name="connsiteY2" fmla="*/ 0 h 598647"/>
              <a:gd name="connsiteX3" fmla="*/ 512998 w 512998"/>
              <a:gd name="connsiteY3" fmla="*/ 295807 h 598647"/>
              <a:gd name="connsiteX4" fmla="*/ 340808 w 512998"/>
              <a:gd name="connsiteY4" fmla="*/ 598647 h 598647"/>
              <a:gd name="connsiteX5" fmla="*/ 254937 w 512998"/>
              <a:gd name="connsiteY5" fmla="*/ 456469 h 598647"/>
              <a:gd name="connsiteX6" fmla="*/ 96056 w 512998"/>
              <a:gd name="connsiteY6" fmla="*/ 175124 h 598647"/>
              <a:gd name="connsiteX0" fmla="*/ 96056 w 512998"/>
              <a:gd name="connsiteY0" fmla="*/ 173933 h 597456"/>
              <a:gd name="connsiteX1" fmla="*/ 0 w 512998"/>
              <a:gd name="connsiteY1" fmla="*/ 2575 h 597456"/>
              <a:gd name="connsiteX2" fmla="*/ 337614 w 512998"/>
              <a:gd name="connsiteY2" fmla="*/ 0 h 597456"/>
              <a:gd name="connsiteX3" fmla="*/ 512998 w 512998"/>
              <a:gd name="connsiteY3" fmla="*/ 294616 h 597456"/>
              <a:gd name="connsiteX4" fmla="*/ 340808 w 512998"/>
              <a:gd name="connsiteY4" fmla="*/ 597456 h 597456"/>
              <a:gd name="connsiteX5" fmla="*/ 254937 w 512998"/>
              <a:gd name="connsiteY5" fmla="*/ 455278 h 597456"/>
              <a:gd name="connsiteX6" fmla="*/ 96056 w 512998"/>
              <a:gd name="connsiteY6" fmla="*/ 173933 h 597456"/>
              <a:gd name="connsiteX0" fmla="*/ 96056 w 510064"/>
              <a:gd name="connsiteY0" fmla="*/ 173933 h 597456"/>
              <a:gd name="connsiteX1" fmla="*/ 0 w 510064"/>
              <a:gd name="connsiteY1" fmla="*/ 2575 h 597456"/>
              <a:gd name="connsiteX2" fmla="*/ 337614 w 510064"/>
              <a:gd name="connsiteY2" fmla="*/ 0 h 597456"/>
              <a:gd name="connsiteX3" fmla="*/ 510064 w 510064"/>
              <a:gd name="connsiteY3" fmla="*/ 299059 h 597456"/>
              <a:gd name="connsiteX4" fmla="*/ 340808 w 510064"/>
              <a:gd name="connsiteY4" fmla="*/ 597456 h 597456"/>
              <a:gd name="connsiteX5" fmla="*/ 254937 w 510064"/>
              <a:gd name="connsiteY5" fmla="*/ 455278 h 597456"/>
              <a:gd name="connsiteX6" fmla="*/ 96056 w 510064"/>
              <a:gd name="connsiteY6" fmla="*/ 173933 h 5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064" h="597456">
                <a:moveTo>
                  <a:pt x="96056" y="173933"/>
                </a:moveTo>
                <a:lnTo>
                  <a:pt x="0" y="2575"/>
                </a:lnTo>
                <a:lnTo>
                  <a:pt x="337614" y="0"/>
                </a:lnTo>
                <a:lnTo>
                  <a:pt x="510064" y="299059"/>
                </a:lnTo>
                <a:lnTo>
                  <a:pt x="340808" y="597456"/>
                </a:lnTo>
                <a:lnTo>
                  <a:pt x="254937" y="455278"/>
                </a:lnTo>
                <a:lnTo>
                  <a:pt x="96056" y="173933"/>
                </a:lnTo>
                <a:close/>
              </a:path>
            </a:pathLst>
          </a:custGeom>
          <a:solidFill>
            <a:srgbClr val="1B57A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rot="7200000">
            <a:off x="342880" y="292874"/>
            <a:ext cx="678058" cy="589869"/>
          </a:xfrm>
          <a:prstGeom prst="hexagon">
            <a:avLst>
              <a:gd name="adj" fmla="val 28832"/>
              <a:gd name="vf" fmla="val 115470"/>
            </a:avLst>
          </a:prstGeom>
          <a:solidFill>
            <a:srgbClr val="1B57A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172200"/>
            <a:ext cx="12192000" cy="337387"/>
          </a:xfrm>
          <a:prstGeom prst="rect">
            <a:avLst/>
          </a:prstGeom>
          <a:solidFill>
            <a:srgbClr val="1B57AF"/>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89384" y="366103"/>
            <a:ext cx="10515600" cy="395898"/>
          </a:xfrm>
        </p:spPr>
        <p:txBody>
          <a:bodyPr/>
          <a:lstStyle>
            <a:lvl1pPr>
              <a:defRPr b="1">
                <a:solidFill>
                  <a:srgbClr val="1B57AF"/>
                </a:solidFill>
              </a:defRPr>
            </a:lvl1pPr>
          </a:lstStyle>
          <a:p>
            <a:r>
              <a:rPr lang="en-US" dirty="0"/>
              <a:t>CLICK TO EDIT MASTER TITLE STYLE</a:t>
            </a:r>
          </a:p>
        </p:txBody>
      </p:sp>
      <p:sp>
        <p:nvSpPr>
          <p:cNvPr id="8" name="Content Placeholder 7"/>
          <p:cNvSpPr>
            <a:spLocks noGrp="1"/>
          </p:cNvSpPr>
          <p:nvPr>
            <p:ph sz="quarter" idx="11"/>
          </p:nvPr>
        </p:nvSpPr>
        <p:spPr>
          <a:xfrm>
            <a:off x="6196013" y="952500"/>
            <a:ext cx="5500687" cy="487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2"/>
          </p:nvPr>
        </p:nvSpPr>
        <p:spPr>
          <a:xfrm>
            <a:off x="1289050" y="2784968"/>
            <a:ext cx="4040188" cy="1241676"/>
          </a:xfrm>
        </p:spPr>
        <p:txBody>
          <a:bodyPr/>
          <a:lstStyle/>
          <a:p>
            <a:pPr lvl="0"/>
            <a:r>
              <a:rPr lang="en-US" dirty="0"/>
              <a:t>Edit Master text styles</a:t>
            </a:r>
          </a:p>
        </p:txBody>
      </p:sp>
      <p:sp>
        <p:nvSpPr>
          <p:cNvPr id="14" name="Content Placeholder 3"/>
          <p:cNvSpPr>
            <a:spLocks noGrp="1"/>
          </p:cNvSpPr>
          <p:nvPr>
            <p:ph sz="quarter" idx="13"/>
          </p:nvPr>
        </p:nvSpPr>
        <p:spPr>
          <a:xfrm>
            <a:off x="1289050" y="4581274"/>
            <a:ext cx="4040188" cy="1241676"/>
          </a:xfrm>
        </p:spPr>
        <p:txBody>
          <a:bodyPr/>
          <a:lstStyle/>
          <a:p>
            <a:pPr lvl="0"/>
            <a:r>
              <a:rPr lang="en-US" dirty="0"/>
              <a:t>Edit Master text styles</a:t>
            </a:r>
          </a:p>
        </p:txBody>
      </p:sp>
      <p:sp>
        <p:nvSpPr>
          <p:cNvPr id="15" name="Content Placeholder 3"/>
          <p:cNvSpPr>
            <a:spLocks noGrp="1"/>
          </p:cNvSpPr>
          <p:nvPr>
            <p:ph sz="quarter" idx="14"/>
          </p:nvPr>
        </p:nvSpPr>
        <p:spPr>
          <a:xfrm>
            <a:off x="1289050" y="988662"/>
            <a:ext cx="4040188" cy="1241676"/>
          </a:xfrm>
        </p:spPr>
        <p:txBody>
          <a:bodyPr/>
          <a:lstStyle/>
          <a:p>
            <a:pPr lvl="0"/>
            <a:r>
              <a:rPr lang="en-US" dirty="0"/>
              <a:t>Edit Master text styles</a:t>
            </a:r>
          </a:p>
        </p:txBody>
      </p:sp>
    </p:spTree>
    <p:extLst>
      <p:ext uri="{BB962C8B-B14F-4D97-AF65-F5344CB8AC3E}">
        <p14:creationId xmlns:p14="http://schemas.microsoft.com/office/powerpoint/2010/main" val="2825511605"/>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16">
          <p15:clr>
            <a:srgbClr val="FBAE40"/>
          </p15:clr>
        </p15:guide>
        <p15:guide id="6" orient="horz" pos="600">
          <p15:clr>
            <a:srgbClr val="FBAE40"/>
          </p15:clr>
        </p15:guide>
        <p15:guide id="7" orient="horz" pos="480">
          <p15:clr>
            <a:srgbClr val="FBAE40"/>
          </p15:clr>
        </p15:guide>
        <p15:guide id="9" orient="horz" pos="4080">
          <p15:clr>
            <a:srgbClr val="FBAE40"/>
          </p15:clr>
        </p15:guide>
        <p15:guide id="10" pos="7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Rectangle 23"/>
          <p:cNvSpPr/>
          <p:nvPr userDrawn="1"/>
        </p:nvSpPr>
        <p:spPr>
          <a:xfrm>
            <a:off x="0" y="6172200"/>
            <a:ext cx="12192000" cy="685800"/>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186372"/>
            <a:ext cx="11696700" cy="114553"/>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5B9BD5"/>
              </a:solidFill>
            </a:endParaRPr>
          </a:p>
        </p:txBody>
      </p:sp>
      <p:sp>
        <p:nvSpPr>
          <p:cNvPr id="13" name="Rectangle 4"/>
          <p:cNvSpPr/>
          <p:nvPr userDrawn="1"/>
        </p:nvSpPr>
        <p:spPr>
          <a:xfrm flipH="1" flipV="1">
            <a:off x="9969288" y="-21558"/>
            <a:ext cx="2223737" cy="1310450"/>
          </a:xfrm>
          <a:custGeom>
            <a:avLst/>
            <a:gdLst>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3466214 w 3466214"/>
              <a:gd name="connsiteY1" fmla="*/ 0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2115879"/>
              <a:gd name="connsiteX1" fmla="*/ 1265274 w 3466214"/>
              <a:gd name="connsiteY1" fmla="*/ 1116419 h 2115879"/>
              <a:gd name="connsiteX2" fmla="*/ 3466214 w 3466214"/>
              <a:gd name="connsiteY2" fmla="*/ 2115879 h 2115879"/>
              <a:gd name="connsiteX3" fmla="*/ 0 w 3466214"/>
              <a:gd name="connsiteY3" fmla="*/ 2115879 h 2115879"/>
              <a:gd name="connsiteX4" fmla="*/ 0 w 3466214"/>
              <a:gd name="connsiteY4" fmla="*/ 0 h 2115879"/>
              <a:gd name="connsiteX0" fmla="*/ 0 w 3466214"/>
              <a:gd name="connsiteY0" fmla="*/ 0 h 1010092"/>
              <a:gd name="connsiteX1" fmla="*/ 1265274 w 3466214"/>
              <a:gd name="connsiteY1" fmla="*/ 10632 h 1010092"/>
              <a:gd name="connsiteX2" fmla="*/ 3466214 w 3466214"/>
              <a:gd name="connsiteY2" fmla="*/ 1010092 h 1010092"/>
              <a:gd name="connsiteX3" fmla="*/ 0 w 3466214"/>
              <a:gd name="connsiteY3" fmla="*/ 1010092 h 1010092"/>
              <a:gd name="connsiteX4" fmla="*/ 0 w 3466214"/>
              <a:gd name="connsiteY4" fmla="*/ 0 h 1010092"/>
              <a:gd name="connsiteX0" fmla="*/ 0 w 1573619"/>
              <a:gd name="connsiteY0" fmla="*/ 0 h 1010092"/>
              <a:gd name="connsiteX1" fmla="*/ 1265274 w 1573619"/>
              <a:gd name="connsiteY1" fmla="*/ 10632 h 1010092"/>
              <a:gd name="connsiteX2" fmla="*/ 1573619 w 1573619"/>
              <a:gd name="connsiteY2" fmla="*/ 999460 h 1010092"/>
              <a:gd name="connsiteX3" fmla="*/ 0 w 1573619"/>
              <a:gd name="connsiteY3" fmla="*/ 1010092 h 1010092"/>
              <a:gd name="connsiteX4" fmla="*/ 0 w 1573619"/>
              <a:gd name="connsiteY4" fmla="*/ 0 h 1010092"/>
              <a:gd name="connsiteX0" fmla="*/ 0 w 1573619"/>
              <a:gd name="connsiteY0" fmla="*/ 0 h 1010092"/>
              <a:gd name="connsiteX1" fmla="*/ 1244009 w 1573619"/>
              <a:gd name="connsiteY1" fmla="*/ 0 h 1010092"/>
              <a:gd name="connsiteX2" fmla="*/ 1573619 w 1573619"/>
              <a:gd name="connsiteY2" fmla="*/ 999460 h 1010092"/>
              <a:gd name="connsiteX3" fmla="*/ 0 w 1573619"/>
              <a:gd name="connsiteY3" fmla="*/ 1010092 h 1010092"/>
              <a:gd name="connsiteX4" fmla="*/ 0 w 1573619"/>
              <a:gd name="connsiteY4" fmla="*/ 0 h 1010092"/>
              <a:gd name="connsiteX0" fmla="*/ 0 w 1584252"/>
              <a:gd name="connsiteY0" fmla="*/ 0 h 1010092"/>
              <a:gd name="connsiteX1" fmla="*/ 1244009 w 1584252"/>
              <a:gd name="connsiteY1" fmla="*/ 0 h 1010092"/>
              <a:gd name="connsiteX2" fmla="*/ 1584252 w 1584252"/>
              <a:gd name="connsiteY2" fmla="*/ 999460 h 1010092"/>
              <a:gd name="connsiteX3" fmla="*/ 0 w 1584252"/>
              <a:gd name="connsiteY3" fmla="*/ 1010092 h 1010092"/>
              <a:gd name="connsiteX4" fmla="*/ 0 w 1584252"/>
              <a:gd name="connsiteY4" fmla="*/ 0 h 1010092"/>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0 w 1584252"/>
              <a:gd name="connsiteY3" fmla="*/ 1010092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0 w 1584252"/>
              <a:gd name="connsiteY0" fmla="*/ 0 h 1020725"/>
              <a:gd name="connsiteX1" fmla="*/ 1244009 w 1584252"/>
              <a:gd name="connsiteY1" fmla="*/ 0 h 1020725"/>
              <a:gd name="connsiteX2" fmla="*/ 1584252 w 1584252"/>
              <a:gd name="connsiteY2" fmla="*/ 1020725 h 1020725"/>
              <a:gd name="connsiteX3" fmla="*/ 4156 w 1584252"/>
              <a:gd name="connsiteY3" fmla="*/ 1018404 h 1020725"/>
              <a:gd name="connsiteX4" fmla="*/ 0 w 1584252"/>
              <a:gd name="connsiteY4" fmla="*/ 0 h 1020725"/>
              <a:gd name="connsiteX0" fmla="*/ 731 w 1584983"/>
              <a:gd name="connsiteY0" fmla="*/ 0 h 1023386"/>
              <a:gd name="connsiteX1" fmla="*/ 1244740 w 1584983"/>
              <a:gd name="connsiteY1" fmla="*/ 0 h 1023386"/>
              <a:gd name="connsiteX2" fmla="*/ 1584983 w 1584983"/>
              <a:gd name="connsiteY2" fmla="*/ 1020725 h 1023386"/>
              <a:gd name="connsiteX3" fmla="*/ 361 w 1584983"/>
              <a:gd name="connsiteY3" fmla="*/ 1023386 h 1023386"/>
              <a:gd name="connsiteX4" fmla="*/ 731 w 1584983"/>
              <a:gd name="connsiteY4" fmla="*/ 0 h 1023386"/>
              <a:gd name="connsiteX0" fmla="*/ 731 w 1584983"/>
              <a:gd name="connsiteY0" fmla="*/ 0 h 1023386"/>
              <a:gd name="connsiteX1" fmla="*/ 1244740 w 1584983"/>
              <a:gd name="connsiteY1" fmla="*/ 0 h 1023386"/>
              <a:gd name="connsiteX2" fmla="*/ 1584983 w 1584983"/>
              <a:gd name="connsiteY2" fmla="*/ 1020725 h 1023386"/>
              <a:gd name="connsiteX3" fmla="*/ 361 w 1584983"/>
              <a:gd name="connsiteY3" fmla="*/ 1023386 h 1023386"/>
              <a:gd name="connsiteX4" fmla="*/ 731 w 1584983"/>
              <a:gd name="connsiteY4" fmla="*/ 0 h 1023386"/>
              <a:gd name="connsiteX0" fmla="*/ 731 w 1584983"/>
              <a:gd name="connsiteY0" fmla="*/ 0 h 1028199"/>
              <a:gd name="connsiteX1" fmla="*/ 1244740 w 1584983"/>
              <a:gd name="connsiteY1" fmla="*/ 0 h 1028199"/>
              <a:gd name="connsiteX2" fmla="*/ 1584983 w 1584983"/>
              <a:gd name="connsiteY2" fmla="*/ 1028199 h 1028199"/>
              <a:gd name="connsiteX3" fmla="*/ 361 w 1584983"/>
              <a:gd name="connsiteY3" fmla="*/ 1023386 h 1028199"/>
              <a:gd name="connsiteX4" fmla="*/ 731 w 1584983"/>
              <a:gd name="connsiteY4" fmla="*/ 0 h 102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3" h="1028199">
                <a:moveTo>
                  <a:pt x="731" y="0"/>
                </a:moveTo>
                <a:lnTo>
                  <a:pt x="1244740" y="0"/>
                </a:lnTo>
                <a:lnTo>
                  <a:pt x="1584983" y="1028199"/>
                </a:lnTo>
                <a:lnTo>
                  <a:pt x="361" y="1023386"/>
                </a:lnTo>
                <a:cubicBezTo>
                  <a:pt x="-1024" y="683918"/>
                  <a:pt x="2116" y="339468"/>
                  <a:pt x="731" y="0"/>
                </a:cubicBezTo>
                <a:close/>
              </a:path>
            </a:pathLst>
          </a:custGeom>
          <a:blipFill dpi="0" rotWithShape="0">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495300" y="381001"/>
            <a:ext cx="9473988" cy="419100"/>
          </a:xfrm>
        </p:spPr>
        <p:txBody>
          <a:bodyPr/>
          <a:lstStyle>
            <a:lvl1pPr>
              <a:defRPr b="1">
                <a:solidFill>
                  <a:srgbClr val="1B57AF"/>
                </a:solidFill>
              </a:defRPr>
            </a:lvl1pPr>
          </a:lstStyle>
          <a:p>
            <a:r>
              <a:rPr lang="en-US" dirty="0"/>
              <a:t>CLICK TO EDIT MASTER TITLE STYLE</a:t>
            </a:r>
          </a:p>
        </p:txBody>
      </p:sp>
      <p:sp>
        <p:nvSpPr>
          <p:cNvPr id="5" name="Content Placeholder 4"/>
          <p:cNvSpPr>
            <a:spLocks noGrp="1"/>
          </p:cNvSpPr>
          <p:nvPr>
            <p:ph sz="quarter" idx="10"/>
          </p:nvPr>
        </p:nvSpPr>
        <p:spPr>
          <a:xfrm>
            <a:off x="495300" y="4451350"/>
            <a:ext cx="11201400" cy="1492250"/>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8" name="Content Placeholder 7"/>
          <p:cNvSpPr>
            <a:spLocks noGrp="1"/>
          </p:cNvSpPr>
          <p:nvPr>
            <p:ph sz="quarter" idx="11"/>
          </p:nvPr>
        </p:nvSpPr>
        <p:spPr>
          <a:xfrm>
            <a:off x="495300" y="1536032"/>
            <a:ext cx="3319463" cy="2627313"/>
          </a:xfrm>
        </p:spPr>
        <p:txBody>
          <a:bodyPr/>
          <a:lstStyle>
            <a:lvl1pP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Content Placeholder 7"/>
          <p:cNvSpPr>
            <a:spLocks noGrp="1"/>
          </p:cNvSpPr>
          <p:nvPr>
            <p:ph sz="quarter" idx="12"/>
          </p:nvPr>
        </p:nvSpPr>
        <p:spPr>
          <a:xfrm>
            <a:off x="4436269" y="1536032"/>
            <a:ext cx="3319463" cy="2627313"/>
          </a:xfrm>
        </p:spPr>
        <p:txBody>
          <a:bodyPr/>
          <a:lstStyle/>
          <a:p>
            <a:pPr lvl="0"/>
            <a:r>
              <a:rPr lang="en-US" dirty="0"/>
              <a:t>Edit Master text styles</a:t>
            </a:r>
          </a:p>
        </p:txBody>
      </p:sp>
      <p:sp>
        <p:nvSpPr>
          <p:cNvPr id="14" name="Content Placeholder 7"/>
          <p:cNvSpPr>
            <a:spLocks noGrp="1"/>
          </p:cNvSpPr>
          <p:nvPr>
            <p:ph sz="quarter" idx="13"/>
          </p:nvPr>
        </p:nvSpPr>
        <p:spPr>
          <a:xfrm>
            <a:off x="8377237" y="1536032"/>
            <a:ext cx="3319463" cy="2627313"/>
          </a:xfrm>
        </p:spPr>
        <p:txBody>
          <a:bodyPr/>
          <a:lstStyle/>
          <a:p>
            <a:pPr lvl="0"/>
            <a:r>
              <a:rPr lang="en-US" dirty="0"/>
              <a:t>Edit Master text styles</a:t>
            </a:r>
          </a:p>
        </p:txBody>
      </p:sp>
    </p:spTree>
    <p:extLst>
      <p:ext uri="{BB962C8B-B14F-4D97-AF65-F5344CB8AC3E}">
        <p14:creationId xmlns:p14="http://schemas.microsoft.com/office/powerpoint/2010/main" val="1138304329"/>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240">
          <p15:clr>
            <a:srgbClr val="FBAE40"/>
          </p15:clr>
        </p15:guide>
        <p15:guide id="6" orient="horz" pos="960">
          <p15:clr>
            <a:srgbClr val="FBAE40"/>
          </p15:clr>
        </p15:guide>
        <p15:guide id="7" orient="horz" pos="504">
          <p15:clr>
            <a:srgbClr val="FBAE40"/>
          </p15:clr>
        </p15:guide>
        <p15:guide id="9" orient="horz" pos="4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6" name="Rectangle 15"/>
          <p:cNvSpPr/>
          <p:nvPr userDrawn="1"/>
        </p:nvSpPr>
        <p:spPr>
          <a:xfrm rot="10800000" flipV="1">
            <a:off x="-4" y="428625"/>
            <a:ext cx="12192003" cy="628650"/>
          </a:xfrm>
          <a:prstGeom prst="rect">
            <a:avLst/>
          </a:prstGeom>
          <a:solidFill>
            <a:srgbClr val="1B57AF"/>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userDrawn="1"/>
        </p:nvSpPr>
        <p:spPr>
          <a:xfrm>
            <a:off x="367110" y="419100"/>
            <a:ext cx="10233148" cy="68579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bg1"/>
              </a:solidFill>
            </a:endParaRPr>
          </a:p>
        </p:txBody>
      </p:sp>
      <p:sp>
        <p:nvSpPr>
          <p:cNvPr id="2" name="Title 1"/>
          <p:cNvSpPr>
            <a:spLocks noGrp="1"/>
          </p:cNvSpPr>
          <p:nvPr>
            <p:ph type="title" hasCustomPrompt="1"/>
          </p:nvPr>
        </p:nvSpPr>
        <p:spPr>
          <a:xfrm>
            <a:off x="393030" y="545432"/>
            <a:ext cx="10515600" cy="419100"/>
          </a:xfrm>
        </p:spPr>
        <p:txBody>
          <a:bodyPr/>
          <a:lstStyle>
            <a:lvl1pPr>
              <a:defRPr b="1">
                <a:solidFill>
                  <a:schemeClr val="bg1"/>
                </a:solidFill>
              </a:defRPr>
            </a:lvl1pPr>
          </a:lstStyle>
          <a:p>
            <a:r>
              <a:rPr lang="en-US" dirty="0"/>
              <a:t>CLICK TO EDIT MASTER TITLE STYLE</a:t>
            </a:r>
          </a:p>
        </p:txBody>
      </p:sp>
      <p:sp>
        <p:nvSpPr>
          <p:cNvPr id="5" name="Content Placeholder 4"/>
          <p:cNvSpPr>
            <a:spLocks noGrp="1"/>
          </p:cNvSpPr>
          <p:nvPr>
            <p:ph sz="quarter" idx="10"/>
          </p:nvPr>
        </p:nvSpPr>
        <p:spPr>
          <a:xfrm>
            <a:off x="495301"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quarter" idx="11"/>
          </p:nvPr>
        </p:nvSpPr>
        <p:spPr>
          <a:xfrm>
            <a:off x="4406566"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p:cNvSpPr>
            <a:spLocks noGrp="1"/>
          </p:cNvSpPr>
          <p:nvPr>
            <p:ph sz="quarter" idx="12"/>
          </p:nvPr>
        </p:nvSpPr>
        <p:spPr>
          <a:xfrm>
            <a:off x="8317832" y="1371600"/>
            <a:ext cx="3378868" cy="510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91273"/>
      </p:ext>
    </p:extLst>
  </p:cSld>
  <p:clrMapOvr>
    <a:masterClrMapping/>
  </p:clrMapOvr>
  <p:extLst mod="1">
    <p:ext uri="{DCECCB84-F9BA-43D5-87BE-67443E8EF086}">
      <p15:sldGuideLst xmlns:p15="http://schemas.microsoft.com/office/powerpoint/2012/main">
        <p15:guide id="2" pos="7368">
          <p15:clr>
            <a:srgbClr val="FBAE40"/>
          </p15:clr>
        </p15:guide>
        <p15:guide id="3" orient="horz" pos="4152">
          <p15:clr>
            <a:srgbClr val="FBAE40"/>
          </p15:clr>
        </p15:guide>
        <p15:guide id="4" pos="312">
          <p15:clr>
            <a:srgbClr val="FBAE40"/>
          </p15:clr>
        </p15:guide>
        <p15:guide id="5" orient="horz" pos="336">
          <p15:clr>
            <a:srgbClr val="FBAE40"/>
          </p15:clr>
        </p15:guide>
        <p15:guide id="6" orient="horz" pos="864">
          <p15:clr>
            <a:srgbClr val="FBAE40"/>
          </p15:clr>
        </p15:guide>
        <p15:guide id="7" orient="horz" pos="600">
          <p15:clr>
            <a:srgbClr val="FBAE40"/>
          </p15:clr>
        </p15:guide>
        <p15:guide id="9" orient="horz" pos="4080">
          <p15:clr>
            <a:srgbClr val="FBAE40"/>
          </p15:clr>
        </p15:guide>
        <p15:guide id="10" pos="792">
          <p15:clr>
            <a:srgbClr val="FBAE40"/>
          </p15:clr>
        </p15:guide>
        <p15:guide id="11" orient="horz" pos="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18D07-1FDF-4972-B6DB-8D82F4A8FECF}" type="datetimeFigureOut">
              <a:rPr lang="en-US" smtClean="0"/>
              <a:t>11/14/2019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0A82B-6FAE-4015-A6B5-487E2E338A5E}" type="slidenum">
              <a:rPr lang="en-US" smtClean="0"/>
              <a:t>‹#›</a:t>
            </a:fld>
            <a:endParaRPr lang="en-US"/>
          </a:p>
        </p:txBody>
      </p:sp>
    </p:spTree>
    <p:extLst>
      <p:ext uri="{BB962C8B-B14F-4D97-AF65-F5344CB8AC3E}">
        <p14:creationId xmlns:p14="http://schemas.microsoft.com/office/powerpoint/2010/main" val="16554863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18D07-1FDF-4972-B6DB-8D82F4A8FECF}" type="datetimeFigureOut">
              <a:rPr lang="en-US" smtClean="0"/>
              <a:t>11/14/2019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0A82B-6FAE-4015-A6B5-487E2E338A5E}" type="slidenum">
              <a:rPr lang="en-US" smtClean="0"/>
              <a:t>‹#›</a:t>
            </a:fld>
            <a:endParaRPr lang="en-US"/>
          </a:p>
        </p:txBody>
      </p:sp>
    </p:spTree>
    <p:extLst>
      <p:ext uri="{BB962C8B-B14F-4D97-AF65-F5344CB8AC3E}">
        <p14:creationId xmlns:p14="http://schemas.microsoft.com/office/powerpoint/2010/main" val="42871501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2.emf"/><Relationship Id="rId7"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1.emf"/><Relationship Id="rId5" Type="http://schemas.openxmlformats.org/officeDocument/2006/relationships/image" Target="../media/image13.jp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p:nvGrpSpPr>
        <p:grpSpPr>
          <a:xfrm>
            <a:off x="7110848" y="4107448"/>
            <a:ext cx="1820749" cy="1193391"/>
            <a:chOff x="8025208" y="3531159"/>
            <a:chExt cx="1820749" cy="1193391"/>
          </a:xfrm>
        </p:grpSpPr>
        <p:sp>
          <p:nvSpPr>
            <p:cNvPr id="15" name="TextBox 14"/>
            <p:cNvSpPr txBox="1"/>
            <p:nvPr userDrawn="1"/>
          </p:nvSpPr>
          <p:spPr>
            <a:xfrm>
              <a:off x="8025208" y="3531159"/>
              <a:ext cx="182074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Darcy Gray</a:t>
              </a:r>
            </a:p>
          </p:txBody>
        </p:sp>
        <p:sp>
          <p:nvSpPr>
            <p:cNvPr id="16" name="Rectangle 15"/>
            <p:cNvSpPr/>
            <p:nvPr userDrawn="1"/>
          </p:nvSpPr>
          <p:spPr>
            <a:xfrm>
              <a:off x="8032640" y="3966272"/>
              <a:ext cx="1306768"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Amiya Kalra</a:t>
              </a:r>
            </a:p>
          </p:txBody>
        </p:sp>
        <p:sp>
          <p:nvSpPr>
            <p:cNvPr id="18" name="Rectangle 17"/>
            <p:cNvSpPr/>
            <p:nvPr userDrawn="1"/>
          </p:nvSpPr>
          <p:spPr>
            <a:xfrm>
              <a:off x="8036885" y="4401385"/>
              <a:ext cx="1495922"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Amy Kennedy</a:t>
              </a:r>
            </a:p>
          </p:txBody>
        </p:sp>
      </p:grpSp>
      <p:sp>
        <p:nvSpPr>
          <p:cNvPr id="37" name="Title 1"/>
          <p:cNvSpPr txBox="1">
            <a:spLocks/>
          </p:cNvSpPr>
          <p:nvPr/>
        </p:nvSpPr>
        <p:spPr>
          <a:xfrm>
            <a:off x="7110848" y="1110054"/>
            <a:ext cx="4290485" cy="1503946"/>
          </a:xfrm>
          <a:prstGeom prst="rect">
            <a:avLst/>
          </a:prstGeom>
        </p:spPr>
        <p:txBody>
          <a:bodyPr anchor="ctr">
            <a:normAutofit fontScale="92500"/>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spc="0" noProof="0" dirty="0">
                <a:solidFill>
                  <a:srgbClr val="1B57AF"/>
                </a:solidFill>
              </a:rPr>
              <a:t>TREE COVER &amp; URBAN HEAT ISLANDS IN ASHEVILLE</a:t>
            </a:r>
            <a:endParaRPr kumimoji="0" lang="en-US" sz="3200" b="1" i="0" u="none" strike="noStrike" kern="1200" cap="none" spc="0" normalizeH="0" baseline="0" noProof="0" dirty="0">
              <a:ln>
                <a:noFill/>
              </a:ln>
              <a:solidFill>
                <a:srgbClr val="1B57AF"/>
              </a:solidFill>
              <a:effectLst/>
              <a:uLnTx/>
              <a:uFillTx/>
              <a:latin typeface="Century Gothic" panose="020B0502020202020204" pitchFamily="34" charset="0"/>
              <a:ea typeface="+mj-ea"/>
              <a:cs typeface="+mj-cs"/>
            </a:endParaRPr>
          </a:p>
        </p:txBody>
      </p:sp>
      <p:sp>
        <p:nvSpPr>
          <p:cNvPr id="38" name="Subtitle 2"/>
          <p:cNvSpPr txBox="1">
            <a:spLocks/>
          </p:cNvSpPr>
          <p:nvPr/>
        </p:nvSpPr>
        <p:spPr>
          <a:xfrm>
            <a:off x="7110848" y="2689341"/>
            <a:ext cx="4792133"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Using NASA Earth Observations to Quantify the Impact of Urban Tree Cover on Urban Heat and Identify Community Vulnerability in the City of Asheville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969" r="35118"/>
          <a:stretch/>
        </p:blipFill>
        <p:spPr>
          <a:xfrm>
            <a:off x="-1" y="0"/>
            <a:ext cx="6942667"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67088"/>
            <a:ext cx="12192000" cy="715571"/>
          </a:xfrm>
          <a:prstGeom prst="rect">
            <a:avLst/>
          </a:prstGeom>
        </p:spPr>
      </p:pic>
      <p:sp>
        <p:nvSpPr>
          <p:cNvPr id="3" name="TextBox 2"/>
          <p:cNvSpPr txBox="1"/>
          <p:nvPr/>
        </p:nvSpPr>
        <p:spPr>
          <a:xfrm>
            <a:off x="3155090" y="6213396"/>
            <a:ext cx="7136613" cy="369332"/>
          </a:xfrm>
          <a:prstGeom prst="rect">
            <a:avLst/>
          </a:prstGeom>
          <a:noFill/>
        </p:spPr>
        <p:txBody>
          <a:bodyPr wrap="square" rtlCol="0" anchor="ctr">
            <a:spAutoFit/>
          </a:bodyPr>
          <a:lstStyle/>
          <a:p>
            <a:pPr lvl="0" algn="r"/>
            <a:r>
              <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rPr>
              <a:t>North </a:t>
            </a:r>
            <a:r>
              <a:rPr lang="en-US" dirty="0">
                <a:solidFill>
                  <a:prstClr val="white"/>
                </a:solidFill>
              </a:rPr>
              <a:t>Carolina </a:t>
            </a:r>
            <a:r>
              <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rPr>
              <a:t>– NOAA NCEI | Fall 2019</a:t>
            </a:r>
          </a:p>
        </p:txBody>
      </p:sp>
    </p:spTree>
    <p:extLst>
      <p:ext uri="{BB962C8B-B14F-4D97-AF65-F5344CB8AC3E}">
        <p14:creationId xmlns:p14="http://schemas.microsoft.com/office/powerpoint/2010/main" val="3978600418"/>
      </p:ext>
    </p:extLst>
  </p:cSld>
  <p:clrMapOvr>
    <a:masterClrMapping/>
  </p:clrMapOvr>
  <mc:AlternateContent xmlns:mc="http://schemas.openxmlformats.org/markup-compatibility/2006" xmlns:p14="http://schemas.microsoft.com/office/powerpoint/2010/main">
    <mc:Choice Requires="p14">
      <p:transition spd="slow" p14:dur="2000" advTm="1537"/>
    </mc:Choice>
    <mc:Fallback xmlns="">
      <p:transition spd="slow" advTm="153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651" y="80745"/>
            <a:ext cx="8012863" cy="571499"/>
          </a:xfrm>
        </p:spPr>
        <p:txBody>
          <a:bodyPr>
            <a:normAutofit fontScale="90000"/>
          </a:bodyPr>
          <a:lstStyle/>
          <a:p>
            <a:r>
              <a:rPr lang="en-US" dirty="0"/>
              <a:t>IMPLICATIONS &amp; FUTURE WORK</a:t>
            </a:r>
          </a:p>
        </p:txBody>
      </p:sp>
      <p:pic>
        <p:nvPicPr>
          <p:cNvPr id="5" name="Picture 4">
            <a:extLst>
              <a:ext uri="{FF2B5EF4-FFF2-40B4-BE49-F238E27FC236}">
                <a16:creationId xmlns:a16="http://schemas.microsoft.com/office/drawing/2014/main" id="{D6542CA3-B9FA-B349-B334-D29917E5526A}"/>
              </a:ext>
            </a:extLst>
          </p:cNvPr>
          <p:cNvPicPr>
            <a:picLocks noChangeAspect="1"/>
          </p:cNvPicPr>
          <p:nvPr/>
        </p:nvPicPr>
        <p:blipFill rotWithShape="1">
          <a:blip r:embed="rId3"/>
          <a:srcRect l="1092" t="1196" r="3978" b="4338"/>
          <a:stretch/>
        </p:blipFill>
        <p:spPr>
          <a:xfrm>
            <a:off x="3035033" y="-105254"/>
            <a:ext cx="5779634" cy="7221415"/>
          </a:xfrm>
          <a:prstGeom prst="rect">
            <a:avLst/>
          </a:prstGeom>
          <a:ln>
            <a:noFill/>
          </a:ln>
        </p:spPr>
      </p:pic>
      <p:grpSp>
        <p:nvGrpSpPr>
          <p:cNvPr id="8" name="Group 7"/>
          <p:cNvGrpSpPr/>
          <p:nvPr/>
        </p:nvGrpSpPr>
        <p:grpSpPr>
          <a:xfrm>
            <a:off x="450543" y="3675634"/>
            <a:ext cx="3930221" cy="1871020"/>
            <a:chOff x="21277407" y="24269001"/>
            <a:chExt cx="3602626" cy="1909830"/>
          </a:xfrm>
        </p:grpSpPr>
        <p:grpSp>
          <p:nvGrpSpPr>
            <p:cNvPr id="9" name="Group 8"/>
            <p:cNvGrpSpPr/>
            <p:nvPr/>
          </p:nvGrpSpPr>
          <p:grpSpPr>
            <a:xfrm>
              <a:off x="21616701" y="24938654"/>
              <a:ext cx="3263332" cy="1240177"/>
              <a:chOff x="17461333" y="25216999"/>
              <a:chExt cx="3263332" cy="1240177"/>
            </a:xfrm>
          </p:grpSpPr>
          <p:grpSp>
            <p:nvGrpSpPr>
              <p:cNvPr id="11" name="Group 10"/>
              <p:cNvGrpSpPr/>
              <p:nvPr/>
            </p:nvGrpSpPr>
            <p:grpSpPr>
              <a:xfrm rot="10800000">
                <a:off x="18133484" y="25344197"/>
                <a:ext cx="449797" cy="1095889"/>
                <a:chOff x="7169927" y="2360541"/>
                <a:chExt cx="3269303" cy="8067478"/>
              </a:xfrm>
            </p:grpSpPr>
            <p:pic>
              <p:nvPicPr>
                <p:cNvPr id="15" name="Picture 14"/>
                <p:cNvPicPr>
                  <a:picLocks noChangeAspect="1"/>
                </p:cNvPicPr>
                <p:nvPr/>
              </p:nvPicPr>
              <p:blipFill rotWithShape="1">
                <a:blip r:embed="rId4"/>
                <a:srcRect t="43387" r="76523" b="41708"/>
                <a:stretch/>
              </p:blipFill>
              <p:spPr>
                <a:xfrm>
                  <a:off x="7169927" y="2360541"/>
                  <a:ext cx="3269296" cy="2167655"/>
                </a:xfrm>
                <a:prstGeom prst="rect">
                  <a:avLst/>
                </a:prstGeom>
              </p:spPr>
            </p:pic>
            <p:pic>
              <p:nvPicPr>
                <p:cNvPr id="16" name="Picture 15"/>
                <p:cNvPicPr>
                  <a:picLocks noChangeAspect="1"/>
                </p:cNvPicPr>
                <p:nvPr/>
              </p:nvPicPr>
              <p:blipFill rotWithShape="1">
                <a:blip r:embed="rId4"/>
                <a:srcRect t="86748" r="76523"/>
                <a:stretch/>
              </p:blipFill>
              <p:spPr>
                <a:xfrm>
                  <a:off x="7221293" y="8531020"/>
                  <a:ext cx="3217937" cy="1896999"/>
                </a:xfrm>
                <a:prstGeom prst="rect">
                  <a:avLst/>
                </a:prstGeom>
              </p:spPr>
            </p:pic>
            <p:pic>
              <p:nvPicPr>
                <p:cNvPr id="17" name="Picture 16"/>
                <p:cNvPicPr>
                  <a:picLocks noChangeAspect="1"/>
                </p:cNvPicPr>
                <p:nvPr/>
              </p:nvPicPr>
              <p:blipFill rotWithShape="1">
                <a:blip r:embed="rId4"/>
                <a:srcRect t="58776" r="76523" b="26125"/>
                <a:stretch/>
              </p:blipFill>
              <p:spPr>
                <a:xfrm>
                  <a:off x="7221286" y="4577261"/>
                  <a:ext cx="3217937" cy="2161309"/>
                </a:xfrm>
                <a:prstGeom prst="rect">
                  <a:avLst/>
                </a:prstGeom>
              </p:spPr>
            </p:pic>
            <p:pic>
              <p:nvPicPr>
                <p:cNvPr id="18" name="Picture 17"/>
                <p:cNvPicPr>
                  <a:picLocks noChangeAspect="1"/>
                </p:cNvPicPr>
                <p:nvPr/>
              </p:nvPicPr>
              <p:blipFill rotWithShape="1">
                <a:blip r:embed="rId4"/>
                <a:srcRect t="74359" r="76523" b="14027"/>
                <a:stretch/>
              </p:blipFill>
              <p:spPr>
                <a:xfrm>
                  <a:off x="7221286" y="6821698"/>
                  <a:ext cx="3217937" cy="1662547"/>
                </a:xfrm>
                <a:prstGeom prst="rect">
                  <a:avLst/>
                </a:prstGeom>
              </p:spPr>
            </p:pic>
          </p:grpSp>
          <p:sp>
            <p:nvSpPr>
              <p:cNvPr id="12" name="TextBox 11"/>
              <p:cNvSpPr txBox="1"/>
              <p:nvPr/>
            </p:nvSpPr>
            <p:spPr>
              <a:xfrm>
                <a:off x="17461337" y="25216999"/>
                <a:ext cx="3263328" cy="400110"/>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Highest</a:t>
                </a:r>
              </a:p>
            </p:txBody>
          </p:sp>
          <p:sp>
            <p:nvSpPr>
              <p:cNvPr id="13" name="TextBox 12"/>
              <p:cNvSpPr txBox="1"/>
              <p:nvPr/>
            </p:nvSpPr>
            <p:spPr>
              <a:xfrm>
                <a:off x="17461333" y="26057066"/>
                <a:ext cx="3263328" cy="400110"/>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Lowest</a:t>
                </a:r>
              </a:p>
            </p:txBody>
          </p:sp>
          <p:cxnSp>
            <p:nvCxnSpPr>
              <p:cNvPr id="14" name="Straight Arrow Connector 13"/>
              <p:cNvCxnSpPr>
                <a:endCxn id="13" idx="0"/>
              </p:cNvCxnSpPr>
              <p:nvPr/>
            </p:nvCxnSpPr>
            <p:spPr>
              <a:xfrm>
                <a:off x="19092997" y="25658521"/>
                <a:ext cx="1" cy="398545"/>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1277407" y="24269001"/>
              <a:ext cx="3602621" cy="739850"/>
            </a:xfrm>
            <a:prstGeom prst="rect">
              <a:avLst/>
            </a:prstGeom>
            <a:noFill/>
          </p:spPr>
          <p:txBody>
            <a:bodyPr wrap="square" rtlCol="0">
              <a:spAutoFit/>
            </a:bodyPr>
            <a:lstStyle/>
            <a:p>
              <a:pPr algn="ctr"/>
              <a:r>
                <a:rPr lang="en-US" sz="2000" b="1" dirty="0">
                  <a:latin typeface="Garamond" panose="02020404030301010803" pitchFamily="18" charset="0"/>
                </a:rPr>
                <a:t>Overall Heat</a:t>
              </a:r>
            </a:p>
            <a:p>
              <a:pPr algn="ctr"/>
              <a:r>
                <a:rPr lang="en-US" sz="2000" b="1" dirty="0">
                  <a:latin typeface="Garamond" panose="02020404030301010803" pitchFamily="18" charset="0"/>
                </a:rPr>
                <a:t> Vulnerability</a:t>
              </a:r>
            </a:p>
          </p:txBody>
        </p:sp>
      </p:grpSp>
      <p:grpSp>
        <p:nvGrpSpPr>
          <p:cNvPr id="19" name="Group 18"/>
          <p:cNvGrpSpPr/>
          <p:nvPr/>
        </p:nvGrpSpPr>
        <p:grpSpPr>
          <a:xfrm>
            <a:off x="1428376" y="5720168"/>
            <a:ext cx="2660012" cy="630197"/>
            <a:chOff x="7862808" y="3590109"/>
            <a:chExt cx="2660012" cy="630197"/>
          </a:xfrm>
        </p:grpSpPr>
        <p:grpSp>
          <p:nvGrpSpPr>
            <p:cNvPr id="20" name="Group 19"/>
            <p:cNvGrpSpPr/>
            <p:nvPr/>
          </p:nvGrpSpPr>
          <p:grpSpPr>
            <a:xfrm>
              <a:off x="7862808" y="3590109"/>
              <a:ext cx="2660012" cy="630197"/>
              <a:chOff x="1627997" y="5801193"/>
              <a:chExt cx="2271395" cy="615477"/>
            </a:xfrm>
          </p:grpSpPr>
          <p:pic>
            <p:nvPicPr>
              <p:cNvPr id="22" name="Picture 21">
                <a:extLst>
                  <a:ext uri="{FF2B5EF4-FFF2-40B4-BE49-F238E27FC236}">
                    <a16:creationId xmlns:a16="http://schemas.microsoft.com/office/drawing/2014/main" id="{E88F0667-D640-474F-A0A2-DAC09E9ED0FC}"/>
                  </a:ext>
                </a:extLst>
              </p:cNvPr>
              <p:cNvPicPr>
                <a:picLocks noChangeAspect="1"/>
              </p:cNvPicPr>
              <p:nvPr/>
            </p:nvPicPr>
            <p:blipFill rotWithShape="1">
              <a:blip r:embed="rId5">
                <a:extLst>
                  <a:ext uri="{28A0092B-C50C-407E-A947-70E740481C1C}">
                    <a14:useLocalDpi xmlns:a14="http://schemas.microsoft.com/office/drawing/2010/main" val="0"/>
                  </a:ext>
                </a:extLst>
              </a:blip>
              <a:srcRect l="22299" t="69261" r="51205" b="25191"/>
              <a:stretch/>
            </p:blipFill>
            <p:spPr>
              <a:xfrm>
                <a:off x="1627997" y="5801193"/>
                <a:ext cx="2271395" cy="615477"/>
              </a:xfrm>
              <a:prstGeom prst="rect">
                <a:avLst/>
              </a:prstGeom>
              <a:ln>
                <a:noFill/>
              </a:ln>
            </p:spPr>
          </p:pic>
          <p:sp>
            <p:nvSpPr>
              <p:cNvPr id="23" name="TextBox 22"/>
              <p:cNvSpPr txBox="1"/>
              <p:nvPr/>
            </p:nvSpPr>
            <p:spPr>
              <a:xfrm>
                <a:off x="1676401" y="5908655"/>
                <a:ext cx="1886263" cy="338554"/>
              </a:xfrm>
              <a:prstGeom prst="rect">
                <a:avLst/>
              </a:prstGeom>
              <a:noFill/>
            </p:spPr>
            <p:txBody>
              <a:bodyPr wrap="square" rtlCol="0">
                <a:spAutoFit/>
              </a:bodyPr>
              <a:lstStyle/>
              <a:p>
                <a:r>
                  <a:rPr lang="en-US" sz="1600" dirty="0">
                    <a:latin typeface="Garamond" panose="02020404030301010803" pitchFamily="18" charset="0"/>
                  </a:rPr>
                  <a:t>0    2.5    5             10</a:t>
                </a:r>
              </a:p>
            </p:txBody>
          </p:sp>
        </p:grpSp>
        <p:sp>
          <p:nvSpPr>
            <p:cNvPr id="21" name="TextBox 20"/>
            <p:cNvSpPr txBox="1"/>
            <p:nvPr/>
          </p:nvSpPr>
          <p:spPr>
            <a:xfrm>
              <a:off x="9667748" y="3700142"/>
              <a:ext cx="701970" cy="346650"/>
            </a:xfrm>
            <a:prstGeom prst="rect">
              <a:avLst/>
            </a:prstGeom>
            <a:noFill/>
          </p:spPr>
          <p:txBody>
            <a:bodyPr wrap="square" rtlCol="0">
              <a:spAutoFit/>
            </a:bodyPr>
            <a:lstStyle/>
            <a:p>
              <a:r>
                <a:rPr lang="en-US" sz="1600" dirty="0">
                  <a:latin typeface="Garamond" panose="02020404030301010803" pitchFamily="18" charset="0"/>
                </a:rPr>
                <a:t>km</a:t>
              </a:r>
            </a:p>
          </p:txBody>
        </p:sp>
      </p:grpSp>
      <p:grpSp>
        <p:nvGrpSpPr>
          <p:cNvPr id="28" name="Group 27">
            <a:extLst>
              <a:ext uri="{FF2B5EF4-FFF2-40B4-BE49-F238E27FC236}">
                <a16:creationId xmlns:a16="http://schemas.microsoft.com/office/drawing/2014/main" id="{AAB09898-E9F6-4340-9CE9-767A05D11F1F}"/>
              </a:ext>
            </a:extLst>
          </p:cNvPr>
          <p:cNvGrpSpPr/>
          <p:nvPr/>
        </p:nvGrpSpPr>
        <p:grpSpPr>
          <a:xfrm>
            <a:off x="1405118" y="652244"/>
            <a:ext cx="337670" cy="402255"/>
            <a:chOff x="337931" y="331746"/>
            <a:chExt cx="523946" cy="597091"/>
          </a:xfrm>
        </p:grpSpPr>
        <p:sp>
          <p:nvSpPr>
            <p:cNvPr id="29" name="Triangle 28">
              <a:extLst>
                <a:ext uri="{FF2B5EF4-FFF2-40B4-BE49-F238E27FC236}">
                  <a16:creationId xmlns:a16="http://schemas.microsoft.com/office/drawing/2014/main" id="{A38FA775-8397-3B4B-A773-12C109F8A002}"/>
                </a:ext>
              </a:extLst>
            </p:cNvPr>
            <p:cNvSpPr/>
            <p:nvPr/>
          </p:nvSpPr>
          <p:spPr>
            <a:xfrm>
              <a:off x="361987" y="331746"/>
              <a:ext cx="499890" cy="59709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le 29">
              <a:extLst>
                <a:ext uri="{FF2B5EF4-FFF2-40B4-BE49-F238E27FC236}">
                  <a16:creationId xmlns:a16="http://schemas.microsoft.com/office/drawing/2014/main" id="{72A82685-94EB-2942-805B-92DF1CC23C62}"/>
                </a:ext>
              </a:extLst>
            </p:cNvPr>
            <p:cNvSpPr/>
            <p:nvPr/>
          </p:nvSpPr>
          <p:spPr>
            <a:xfrm>
              <a:off x="337931" y="794367"/>
              <a:ext cx="523946" cy="13447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C6111333-0FC1-C948-A394-B6A53C855904}"/>
              </a:ext>
            </a:extLst>
          </p:cNvPr>
          <p:cNvSpPr txBox="1"/>
          <p:nvPr/>
        </p:nvSpPr>
        <p:spPr>
          <a:xfrm>
            <a:off x="1432887" y="266169"/>
            <a:ext cx="168822" cy="369332"/>
          </a:xfrm>
          <a:prstGeom prst="rect">
            <a:avLst/>
          </a:prstGeom>
          <a:noFill/>
        </p:spPr>
        <p:txBody>
          <a:bodyPr wrap="square" rtlCol="0">
            <a:spAutoFit/>
          </a:bodyPr>
          <a:lstStyle/>
          <a:p>
            <a:r>
              <a:rPr lang="en-US" dirty="0">
                <a:latin typeface="Garamond" panose="02020404030301010803" pitchFamily="18" charset="0"/>
              </a:rPr>
              <a:t>N</a:t>
            </a:r>
          </a:p>
        </p:txBody>
      </p:sp>
    </p:spTree>
    <p:extLst>
      <p:ext uri="{BB962C8B-B14F-4D97-AF65-F5344CB8AC3E}">
        <p14:creationId xmlns:p14="http://schemas.microsoft.com/office/powerpoint/2010/main" val="1314006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7126527" y="1823126"/>
            <a:ext cx="4960543" cy="4156099"/>
          </a:xfrm>
          <a:prstGeom prst="rect">
            <a:avLst/>
          </a:prstGeom>
        </p:spPr>
        <p:txBody>
          <a:bodyPr wrap="square"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buClr>
                <a:srgbClr val="1B57AF"/>
              </a:buClr>
              <a:buFont typeface="Webdings" panose="05030102010509060703" pitchFamily="18" charset="2"/>
              <a:buChar char="4"/>
            </a:pPr>
            <a:r>
              <a:rPr lang="en-US" sz="2000" b="1" dirty="0">
                <a:solidFill>
                  <a:schemeClr val="tx1">
                    <a:lumMod val="75000"/>
                    <a:lumOff val="25000"/>
                  </a:schemeClr>
                </a:solidFill>
              </a:rPr>
              <a:t>NASA DEVELOP Contact Information</a:t>
            </a:r>
          </a:p>
          <a:p>
            <a:pPr marL="800100" lvl="1" indent="-342900">
              <a:lnSpc>
                <a:spcPct val="100000"/>
              </a:lnSpc>
              <a:spcBef>
                <a:spcPts val="0"/>
              </a:spcBef>
              <a:spcAft>
                <a:spcPts val="600"/>
              </a:spcAft>
              <a:buClr>
                <a:srgbClr val="1B57AF"/>
              </a:buClr>
              <a:buFont typeface="Webdings" panose="05030102010509060703" pitchFamily="18" charset="2"/>
              <a:buChar char="4"/>
            </a:pPr>
            <a:r>
              <a:rPr lang="en-US" sz="1600" dirty="0" err="1">
                <a:solidFill>
                  <a:schemeClr val="tx1">
                    <a:lumMod val="75000"/>
                    <a:lumOff val="25000"/>
                  </a:schemeClr>
                </a:solidFill>
              </a:rPr>
              <a:t>develop.northcarolinancei@gmail.com</a:t>
            </a:r>
            <a:endParaRPr lang="en-US" sz="1600" dirty="0">
              <a:solidFill>
                <a:schemeClr val="tx1">
                  <a:lumMod val="75000"/>
                  <a:lumOff val="25000"/>
                </a:schemeClr>
              </a:solidFill>
            </a:endParaRPr>
          </a:p>
          <a:p>
            <a:pPr marL="342900" indent="-342900">
              <a:lnSpc>
                <a:spcPct val="100000"/>
              </a:lnSpc>
              <a:spcBef>
                <a:spcPts val="0"/>
              </a:spcBef>
              <a:spcAft>
                <a:spcPts val="600"/>
              </a:spcAft>
              <a:buClr>
                <a:srgbClr val="1B57AF"/>
              </a:buClr>
              <a:buFont typeface="Webdings" panose="05030102010509060703" pitchFamily="18" charset="2"/>
              <a:buChar char="4"/>
            </a:pPr>
            <a:r>
              <a:rPr lang="en-US" sz="2000" b="1" dirty="0">
                <a:solidFill>
                  <a:schemeClr val="tx1">
                    <a:lumMod val="75000"/>
                    <a:lumOff val="25000"/>
                  </a:schemeClr>
                </a:solidFill>
              </a:rPr>
              <a:t>Asheville Urban Forestry Commission</a:t>
            </a:r>
          </a:p>
        </p:txBody>
      </p:sp>
      <p:pic>
        <p:nvPicPr>
          <p:cNvPr id="7" name="Picture 6">
            <a:extLst>
              <a:ext uri="{FF2B5EF4-FFF2-40B4-BE49-F238E27FC236}">
                <a16:creationId xmlns:a16="http://schemas.microsoft.com/office/drawing/2014/main" id="{FDA3CDA6-8127-BB48-B008-D39063FB1FC8}"/>
              </a:ext>
            </a:extLst>
          </p:cNvPr>
          <p:cNvPicPr>
            <a:picLocks noChangeAspect="1"/>
          </p:cNvPicPr>
          <p:nvPr/>
        </p:nvPicPr>
        <p:blipFill rotWithShape="1">
          <a:blip r:embed="rId3">
            <a:extLst>
              <a:ext uri="{28A0092B-C50C-407E-A947-70E740481C1C}">
                <a14:useLocalDpi xmlns:a14="http://schemas.microsoft.com/office/drawing/2010/main" val="0"/>
              </a:ext>
            </a:extLst>
          </a:blip>
          <a:srcRect l="20531"/>
          <a:stretch/>
        </p:blipFill>
        <p:spPr>
          <a:xfrm>
            <a:off x="554636" y="854684"/>
            <a:ext cx="6676821" cy="5604020"/>
          </a:xfrm>
          <a:prstGeom prst="rect">
            <a:avLst/>
          </a:prstGeom>
          <a:effectLst/>
        </p:spPr>
      </p:pic>
      <p:sp>
        <p:nvSpPr>
          <p:cNvPr id="6" name="TextBox 5">
            <a:extLst>
              <a:ext uri="{FF2B5EF4-FFF2-40B4-BE49-F238E27FC236}">
                <a16:creationId xmlns:a16="http://schemas.microsoft.com/office/drawing/2014/main" id="{D6B1DD9B-B3BE-E245-816C-A38448E5C3C6}"/>
              </a:ext>
            </a:extLst>
          </p:cNvPr>
          <p:cNvSpPr txBox="1"/>
          <p:nvPr/>
        </p:nvSpPr>
        <p:spPr>
          <a:xfrm>
            <a:off x="-142603" y="6197094"/>
            <a:ext cx="3131197" cy="261610"/>
          </a:xfrm>
          <a:prstGeom prst="rect">
            <a:avLst/>
          </a:prstGeom>
          <a:noFill/>
        </p:spPr>
        <p:txBody>
          <a:bodyPr wrap="square" rtlCol="0">
            <a:spAutoFit/>
          </a:bodyPr>
          <a:lstStyle/>
          <a:p>
            <a:pPr algn="r"/>
            <a:r>
              <a:rPr lang="en-US" sz="1100" dirty="0">
                <a:solidFill>
                  <a:schemeClr val="bg1"/>
                </a:solidFill>
              </a:rPr>
              <a:t>Image Credit: Ken Lane via Flickr</a:t>
            </a:r>
          </a:p>
        </p:txBody>
      </p:sp>
      <p:sp>
        <p:nvSpPr>
          <p:cNvPr id="2" name="Title 4"/>
          <p:cNvSpPr txBox="1">
            <a:spLocks/>
          </p:cNvSpPr>
          <p:nvPr/>
        </p:nvSpPr>
        <p:spPr>
          <a:xfrm>
            <a:off x="3342060" y="1513004"/>
            <a:ext cx="11284528" cy="151965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solidFill>
                  <a:srgbClr val="1B57AF"/>
                </a:solidFill>
              </a:rPr>
              <a:t>THANK YOU</a:t>
            </a:r>
          </a:p>
        </p:txBody>
      </p:sp>
    </p:spTree>
    <p:extLst>
      <p:ext uri="{BB962C8B-B14F-4D97-AF65-F5344CB8AC3E}">
        <p14:creationId xmlns:p14="http://schemas.microsoft.com/office/powerpoint/2010/main" val="3512380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275195" y="3043388"/>
            <a:ext cx="3601175" cy="1860455"/>
          </a:xfrm>
        </p:spPr>
        <p:txBody>
          <a:bodyPr>
            <a:normAutofit lnSpcReduction="10000"/>
          </a:bodyPr>
          <a:lstStyle/>
          <a:p>
            <a:r>
              <a:rPr lang="en-US" dirty="0"/>
              <a:t>Using satellite imagery to see fine-scale temperature differences</a:t>
            </a:r>
          </a:p>
        </p:txBody>
      </p:sp>
      <p:sp>
        <p:nvSpPr>
          <p:cNvPr id="4" name="Content Placeholder 3"/>
          <p:cNvSpPr>
            <a:spLocks noGrp="1"/>
          </p:cNvSpPr>
          <p:nvPr>
            <p:ph sz="quarter" idx="11"/>
          </p:nvPr>
        </p:nvSpPr>
        <p:spPr>
          <a:xfrm>
            <a:off x="8275195" y="1505439"/>
            <a:ext cx="3916805" cy="1537949"/>
          </a:xfrm>
        </p:spPr>
        <p:txBody>
          <a:bodyPr/>
          <a:lstStyle/>
          <a:p>
            <a:r>
              <a:rPr lang="en-US" dirty="0"/>
              <a:t>Separate from climate change</a:t>
            </a:r>
          </a:p>
          <a:p>
            <a:endParaRPr lang="en-US" dirty="0"/>
          </a:p>
        </p:txBody>
      </p:sp>
      <p:pic>
        <p:nvPicPr>
          <p:cNvPr id="6" name="Content Placeholder 6"/>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l="7616" r="5553"/>
          <a:stretch/>
        </p:blipFill>
        <p:spPr>
          <a:xfrm>
            <a:off x="360915" y="1059961"/>
            <a:ext cx="7598649" cy="5221837"/>
          </a:xfrm>
          <a:prstGeom prst="rect">
            <a:avLst/>
          </a:prstGeom>
        </p:spPr>
      </p:pic>
      <p:sp>
        <p:nvSpPr>
          <p:cNvPr id="7" name="Title 1"/>
          <p:cNvSpPr>
            <a:spLocks noGrp="1"/>
          </p:cNvSpPr>
          <p:nvPr>
            <p:ph type="title"/>
          </p:nvPr>
        </p:nvSpPr>
        <p:spPr/>
        <p:txBody>
          <a:bodyPr>
            <a:noAutofit/>
          </a:bodyPr>
          <a:lstStyle/>
          <a:p>
            <a:r>
              <a:rPr lang="en-US" sz="4000" dirty="0"/>
              <a:t>URBAN HEAT ISLANDS</a:t>
            </a:r>
          </a:p>
        </p:txBody>
      </p:sp>
      <p:sp>
        <p:nvSpPr>
          <p:cNvPr id="8" name="TextBox 7">
            <a:extLst>
              <a:ext uri="{FF2B5EF4-FFF2-40B4-BE49-F238E27FC236}">
                <a16:creationId xmlns:a16="http://schemas.microsoft.com/office/drawing/2014/main" id="{D6B1DD9B-B3BE-E245-816C-A38448E5C3C6}"/>
              </a:ext>
            </a:extLst>
          </p:cNvPr>
          <p:cNvSpPr txBox="1"/>
          <p:nvPr/>
        </p:nvSpPr>
        <p:spPr>
          <a:xfrm>
            <a:off x="-705545" y="6020188"/>
            <a:ext cx="3131197" cy="261610"/>
          </a:xfrm>
          <a:prstGeom prst="rect">
            <a:avLst/>
          </a:prstGeom>
          <a:noFill/>
        </p:spPr>
        <p:txBody>
          <a:bodyPr wrap="square" rtlCol="0">
            <a:spAutoFit/>
          </a:bodyPr>
          <a:lstStyle/>
          <a:p>
            <a:pPr algn="r"/>
            <a:r>
              <a:rPr lang="en-US" sz="1100" dirty="0">
                <a:solidFill>
                  <a:schemeClr val="bg1"/>
                </a:solidFill>
              </a:rPr>
              <a:t>Image Credit: </a:t>
            </a:r>
            <a:r>
              <a:rPr lang="en-US" sz="1100" dirty="0" smtClean="0">
                <a:solidFill>
                  <a:schemeClr val="bg1"/>
                </a:solidFill>
              </a:rPr>
              <a:t>Google Earth</a:t>
            </a:r>
            <a:endParaRPr lang="en-US" sz="1100" dirty="0">
              <a:solidFill>
                <a:schemeClr val="bg1"/>
              </a:solidFill>
            </a:endParaRPr>
          </a:p>
        </p:txBody>
      </p:sp>
    </p:spTree>
    <p:extLst>
      <p:ext uri="{BB962C8B-B14F-4D97-AF65-F5344CB8AC3E}">
        <p14:creationId xmlns:p14="http://schemas.microsoft.com/office/powerpoint/2010/main" val="4197238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p:cNvGrpSpPr/>
          <p:nvPr/>
        </p:nvGrpSpPr>
        <p:grpSpPr>
          <a:xfrm>
            <a:off x="909069" y="1066147"/>
            <a:ext cx="6241394" cy="5426356"/>
            <a:chOff x="909069" y="1066147"/>
            <a:chExt cx="6241394" cy="5426356"/>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182" r="10946" b="14488"/>
            <a:stretch/>
          </p:blipFill>
          <p:spPr>
            <a:xfrm>
              <a:off x="1086309" y="1066147"/>
              <a:ext cx="4591235" cy="5426356"/>
            </a:xfrm>
            <a:prstGeom prst="rect">
              <a:avLst/>
            </a:prstGeom>
          </p:spPr>
        </p:pic>
        <p:sp>
          <p:nvSpPr>
            <p:cNvPr id="11" name="TextBox 10"/>
            <p:cNvSpPr txBox="1"/>
            <p:nvPr/>
          </p:nvSpPr>
          <p:spPr>
            <a:xfrm>
              <a:off x="909069" y="1156514"/>
              <a:ext cx="5741233" cy="482503"/>
            </a:xfrm>
            <a:prstGeom prst="rect">
              <a:avLst/>
            </a:prstGeom>
            <a:noFill/>
          </p:spPr>
          <p:txBody>
            <a:bodyPr wrap="square" rtlCol="0">
              <a:spAutoFit/>
            </a:bodyPr>
            <a:lstStyle/>
            <a:p>
              <a:pPr algn="ctr"/>
              <a:r>
                <a:rPr lang="en-US" sz="2400" dirty="0">
                  <a:solidFill>
                    <a:schemeClr val="tx1">
                      <a:lumMod val="75000"/>
                      <a:lumOff val="25000"/>
                    </a:schemeClr>
                  </a:solidFill>
                </a:rPr>
                <a:t>Median LST 1984-1986</a:t>
              </a:r>
            </a:p>
          </p:txBody>
        </p:sp>
        <p:sp>
          <p:nvSpPr>
            <p:cNvPr id="31" name="TextBox 30"/>
            <p:cNvSpPr txBox="1"/>
            <p:nvPr/>
          </p:nvSpPr>
          <p:spPr>
            <a:xfrm>
              <a:off x="1335974" y="5933208"/>
              <a:ext cx="2202072" cy="338554"/>
            </a:xfrm>
            <a:prstGeom prst="rect">
              <a:avLst/>
            </a:prstGeom>
            <a:noFill/>
          </p:spPr>
          <p:txBody>
            <a:bodyPr wrap="square" rtlCol="0">
              <a:spAutoFit/>
            </a:bodyPr>
            <a:lstStyle/>
            <a:p>
              <a:r>
                <a:rPr lang="en-US" sz="1600" dirty="0">
                  <a:latin typeface="Garamond" panose="02020404030301010803" pitchFamily="18" charset="0"/>
                </a:rPr>
                <a:t>   0    2.5     5           10</a:t>
              </a:r>
            </a:p>
          </p:txBody>
        </p:sp>
        <p:grpSp>
          <p:nvGrpSpPr>
            <p:cNvPr id="23" name="Group 22"/>
            <p:cNvGrpSpPr/>
            <p:nvPr/>
          </p:nvGrpSpPr>
          <p:grpSpPr>
            <a:xfrm>
              <a:off x="3638630" y="4091850"/>
              <a:ext cx="3511833" cy="1745087"/>
              <a:chOff x="8886179" y="25268232"/>
              <a:chExt cx="3511833" cy="1745087"/>
            </a:xfrm>
          </p:grpSpPr>
          <p:grpSp>
            <p:nvGrpSpPr>
              <p:cNvPr id="24" name="Group 23"/>
              <p:cNvGrpSpPr/>
              <p:nvPr/>
            </p:nvGrpSpPr>
            <p:grpSpPr>
              <a:xfrm>
                <a:off x="10418995" y="25700327"/>
                <a:ext cx="1979017" cy="1312992"/>
                <a:chOff x="11801595" y="20322231"/>
                <a:chExt cx="2086412" cy="1594732"/>
              </a:xfrm>
            </p:grpSpPr>
            <p:pic>
              <p:nvPicPr>
                <p:cNvPr id="26" name="Picture 25"/>
                <p:cNvPicPr>
                  <a:picLocks noChangeAspect="1"/>
                </p:cNvPicPr>
                <p:nvPr/>
              </p:nvPicPr>
              <p:blipFill rotWithShape="1">
                <a:blip r:embed="rId4"/>
                <a:srcRect t="54850" r="73313" b="18748"/>
                <a:stretch/>
              </p:blipFill>
              <p:spPr>
                <a:xfrm>
                  <a:off x="11801595" y="20432910"/>
                  <a:ext cx="431248" cy="1101031"/>
                </a:xfrm>
                <a:prstGeom prst="rect">
                  <a:avLst/>
                </a:prstGeom>
              </p:spPr>
            </p:pic>
            <p:sp>
              <p:nvSpPr>
                <p:cNvPr id="27" name="TextBox 26"/>
                <p:cNvSpPr txBox="1"/>
                <p:nvPr/>
              </p:nvSpPr>
              <p:spPr>
                <a:xfrm>
                  <a:off x="12167974" y="21057179"/>
                  <a:ext cx="1720033" cy="859784"/>
                </a:xfrm>
                <a:prstGeom prst="rect">
                  <a:avLst/>
                </a:prstGeom>
                <a:noFill/>
              </p:spPr>
              <p:txBody>
                <a:bodyPr wrap="square" rtlCol="0">
                  <a:spAutoFit/>
                </a:bodyPr>
                <a:lstStyle/>
                <a:p>
                  <a:r>
                    <a:rPr lang="en-US" sz="2000" dirty="0"/>
                    <a:t>Low: 56° F</a:t>
                  </a:r>
                </a:p>
                <a:p>
                  <a:endParaRPr lang="en-US" sz="2000" dirty="0"/>
                </a:p>
              </p:txBody>
            </p:sp>
            <p:sp>
              <p:nvSpPr>
                <p:cNvPr id="28" name="TextBox 27"/>
                <p:cNvSpPr txBox="1"/>
                <p:nvPr/>
              </p:nvSpPr>
              <p:spPr>
                <a:xfrm>
                  <a:off x="12167973" y="20322231"/>
                  <a:ext cx="1643473" cy="485965"/>
                </a:xfrm>
                <a:prstGeom prst="rect">
                  <a:avLst/>
                </a:prstGeom>
                <a:noFill/>
              </p:spPr>
              <p:txBody>
                <a:bodyPr wrap="square" rtlCol="0">
                  <a:spAutoFit/>
                </a:bodyPr>
                <a:lstStyle/>
                <a:p>
                  <a:r>
                    <a:rPr lang="en-US" sz="2000" dirty="0"/>
                    <a:t>High: 95° F</a:t>
                  </a:r>
                </a:p>
              </p:txBody>
            </p:sp>
          </p:grpSp>
          <p:sp>
            <p:nvSpPr>
              <p:cNvPr id="25" name="TextBox 24"/>
              <p:cNvSpPr txBox="1"/>
              <p:nvPr/>
            </p:nvSpPr>
            <p:spPr>
              <a:xfrm>
                <a:off x="8886179" y="25268232"/>
                <a:ext cx="3428586" cy="523220"/>
              </a:xfrm>
              <a:prstGeom prst="rect">
                <a:avLst/>
              </a:prstGeom>
              <a:noFill/>
            </p:spPr>
            <p:txBody>
              <a:bodyPr wrap="square" rtlCol="0">
                <a:spAutoFit/>
              </a:bodyPr>
              <a:lstStyle/>
              <a:p>
                <a:pPr algn="ctr"/>
                <a:r>
                  <a:rPr lang="en-US" sz="2800" b="1" dirty="0"/>
                  <a:t>LST</a:t>
                </a:r>
                <a:endParaRPr lang="en-US" sz="2000" b="1" dirty="0"/>
              </a:p>
            </p:txBody>
          </p:sp>
        </p:grpSp>
        <p:sp>
          <p:nvSpPr>
            <p:cNvPr id="40" name="TextBox 39"/>
            <p:cNvSpPr txBox="1"/>
            <p:nvPr/>
          </p:nvSpPr>
          <p:spPr>
            <a:xfrm>
              <a:off x="3123629" y="5933208"/>
              <a:ext cx="1867296" cy="338554"/>
            </a:xfrm>
            <a:prstGeom prst="rect">
              <a:avLst/>
            </a:prstGeom>
            <a:noFill/>
          </p:spPr>
          <p:txBody>
            <a:bodyPr wrap="square" rtlCol="0">
              <a:spAutoFit/>
            </a:bodyPr>
            <a:lstStyle/>
            <a:p>
              <a:r>
                <a:rPr lang="en-US" sz="1600" dirty="0">
                  <a:latin typeface="Garamond" panose="02020404030301010803" pitchFamily="18" charset="0"/>
                </a:rPr>
                <a:t>km</a:t>
              </a:r>
            </a:p>
          </p:txBody>
        </p:sp>
      </p:grpSp>
      <p:grpSp>
        <p:nvGrpSpPr>
          <p:cNvPr id="43" name="Group 42"/>
          <p:cNvGrpSpPr/>
          <p:nvPr/>
        </p:nvGrpSpPr>
        <p:grpSpPr>
          <a:xfrm>
            <a:off x="6162320" y="934657"/>
            <a:ext cx="5460765" cy="5689335"/>
            <a:chOff x="6171601" y="816395"/>
            <a:chExt cx="5460765" cy="5689335"/>
          </a:xfrm>
        </p:grpSpPr>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9553" b="13568"/>
            <a:stretch/>
          </p:blipFill>
          <p:spPr>
            <a:xfrm>
              <a:off x="6972978" y="816395"/>
              <a:ext cx="4659388" cy="5689335"/>
            </a:xfrm>
            <a:prstGeom prst="rect">
              <a:avLst/>
            </a:prstGeom>
          </p:spPr>
        </p:pic>
        <p:sp>
          <p:nvSpPr>
            <p:cNvPr id="22" name="TextBox 21"/>
            <p:cNvSpPr txBox="1"/>
            <p:nvPr/>
          </p:nvSpPr>
          <p:spPr>
            <a:xfrm>
              <a:off x="6907385" y="5849328"/>
              <a:ext cx="1991391" cy="352911"/>
            </a:xfrm>
            <a:prstGeom prst="rect">
              <a:avLst/>
            </a:prstGeom>
            <a:noFill/>
          </p:spPr>
          <p:txBody>
            <a:bodyPr wrap="square" rtlCol="0">
              <a:spAutoFit/>
            </a:bodyPr>
            <a:lstStyle/>
            <a:p>
              <a:r>
                <a:rPr lang="en-US" sz="1600" dirty="0">
                  <a:latin typeface="Garamond" panose="02020404030301010803" pitchFamily="18" charset="0"/>
                </a:rPr>
                <a:t>0    2.5    5           10</a:t>
              </a:r>
            </a:p>
          </p:txBody>
        </p:sp>
        <p:sp>
          <p:nvSpPr>
            <p:cNvPr id="20" name="TextBox 19"/>
            <p:cNvSpPr txBox="1"/>
            <p:nvPr/>
          </p:nvSpPr>
          <p:spPr>
            <a:xfrm>
              <a:off x="6171601" y="1129617"/>
              <a:ext cx="5454350" cy="481243"/>
            </a:xfrm>
            <a:prstGeom prst="rect">
              <a:avLst/>
            </a:prstGeom>
            <a:noFill/>
          </p:spPr>
          <p:txBody>
            <a:bodyPr wrap="square" rtlCol="0">
              <a:spAutoFit/>
            </a:bodyPr>
            <a:lstStyle/>
            <a:p>
              <a:pPr algn="ctr"/>
              <a:r>
                <a:rPr lang="en-US" sz="2400" dirty="0">
                  <a:solidFill>
                    <a:schemeClr val="tx1">
                      <a:lumMod val="75000"/>
                      <a:lumOff val="25000"/>
                    </a:schemeClr>
                  </a:solidFill>
                </a:rPr>
                <a:t>Median LST 2017-2019</a:t>
              </a:r>
            </a:p>
          </p:txBody>
        </p:sp>
        <p:sp>
          <p:nvSpPr>
            <p:cNvPr id="41" name="TextBox 40"/>
            <p:cNvSpPr txBox="1"/>
            <p:nvPr/>
          </p:nvSpPr>
          <p:spPr>
            <a:xfrm>
              <a:off x="8525312" y="5846154"/>
              <a:ext cx="1867296" cy="338554"/>
            </a:xfrm>
            <a:prstGeom prst="rect">
              <a:avLst/>
            </a:prstGeom>
            <a:noFill/>
          </p:spPr>
          <p:txBody>
            <a:bodyPr wrap="square" rtlCol="0">
              <a:spAutoFit/>
            </a:bodyPr>
            <a:lstStyle/>
            <a:p>
              <a:r>
                <a:rPr lang="en-US" sz="1600" dirty="0">
                  <a:latin typeface="Garamond" panose="02020404030301010803" pitchFamily="18" charset="0"/>
                </a:rPr>
                <a:t>km</a:t>
              </a:r>
            </a:p>
          </p:txBody>
        </p:sp>
      </p:grpSp>
      <p:sp>
        <p:nvSpPr>
          <p:cNvPr id="4" name="Title 3"/>
          <p:cNvSpPr>
            <a:spLocks noGrp="1"/>
          </p:cNvSpPr>
          <p:nvPr>
            <p:ph type="title"/>
          </p:nvPr>
        </p:nvSpPr>
        <p:spPr>
          <a:xfrm>
            <a:off x="1719282" y="74570"/>
            <a:ext cx="9230864" cy="685799"/>
          </a:xfrm>
        </p:spPr>
        <p:txBody>
          <a:bodyPr>
            <a:normAutofit fontScale="90000"/>
          </a:bodyPr>
          <a:lstStyle/>
          <a:p>
            <a:pPr algn="ctr"/>
            <a:r>
              <a:rPr lang="en-US" sz="3600" dirty="0"/>
              <a:t/>
            </a:r>
            <a:br>
              <a:rPr lang="en-US" sz="3600" dirty="0"/>
            </a:br>
            <a:r>
              <a:rPr lang="en-US" sz="3600" dirty="0"/>
              <a:t>35- YEAR LAND SURFACE TEMPERATURE CHANGE IN ASHEVILLE</a:t>
            </a:r>
          </a:p>
        </p:txBody>
      </p:sp>
      <p:grpSp>
        <p:nvGrpSpPr>
          <p:cNvPr id="29" name="Group 28">
            <a:extLst>
              <a:ext uri="{FF2B5EF4-FFF2-40B4-BE49-F238E27FC236}">
                <a16:creationId xmlns:a16="http://schemas.microsoft.com/office/drawing/2014/main" id="{09703561-2C08-1A41-A508-E17E79CE78E3}"/>
              </a:ext>
            </a:extLst>
          </p:cNvPr>
          <p:cNvGrpSpPr/>
          <p:nvPr/>
        </p:nvGrpSpPr>
        <p:grpSpPr>
          <a:xfrm>
            <a:off x="1344755" y="1568759"/>
            <a:ext cx="316839" cy="797094"/>
            <a:chOff x="4014938" y="1124696"/>
            <a:chExt cx="316839" cy="797094"/>
          </a:xfrm>
        </p:grpSpPr>
        <p:sp>
          <p:nvSpPr>
            <p:cNvPr id="32" name="TextBox 31">
              <a:extLst>
                <a:ext uri="{FF2B5EF4-FFF2-40B4-BE49-F238E27FC236}">
                  <a16:creationId xmlns:a16="http://schemas.microsoft.com/office/drawing/2014/main" id="{9756A15A-BF4D-CC4F-8A28-41685203807F}"/>
                </a:ext>
              </a:extLst>
            </p:cNvPr>
            <p:cNvSpPr txBox="1"/>
            <p:nvPr/>
          </p:nvSpPr>
          <p:spPr>
            <a:xfrm>
              <a:off x="4014938" y="1124696"/>
              <a:ext cx="184424" cy="221920"/>
            </a:xfrm>
            <a:prstGeom prst="rect">
              <a:avLst/>
            </a:prstGeom>
            <a:noFill/>
          </p:spPr>
          <p:txBody>
            <a:bodyPr wrap="square" rtlCol="0">
              <a:spAutoFit/>
            </a:bodyPr>
            <a:lstStyle/>
            <a:p>
              <a:r>
                <a:rPr lang="en-US" sz="1600" dirty="0">
                  <a:latin typeface="Garamond" panose="02020404030301010803" pitchFamily="18" charset="0"/>
                </a:rPr>
                <a:t>N</a:t>
              </a:r>
            </a:p>
          </p:txBody>
        </p:sp>
        <p:sp>
          <p:nvSpPr>
            <p:cNvPr id="34" name="Triangle 33">
              <a:extLst>
                <a:ext uri="{FF2B5EF4-FFF2-40B4-BE49-F238E27FC236}">
                  <a16:creationId xmlns:a16="http://schemas.microsoft.com/office/drawing/2014/main" id="{F28B9DB4-6028-0D48-B943-76570E8F21D5}"/>
                </a:ext>
              </a:extLst>
            </p:cNvPr>
            <p:cNvSpPr/>
            <p:nvPr/>
          </p:nvSpPr>
          <p:spPr>
            <a:xfrm>
              <a:off x="4029560" y="1487838"/>
              <a:ext cx="302217" cy="4262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53F85F28-7391-D64D-A13C-679E5024670B}"/>
                </a:ext>
              </a:extLst>
            </p:cNvPr>
            <p:cNvSpPr/>
            <p:nvPr/>
          </p:nvSpPr>
          <p:spPr>
            <a:xfrm>
              <a:off x="4021810" y="1774554"/>
              <a:ext cx="309966" cy="1472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292BDBA-B60B-EE47-A521-B3A49229F4AC}"/>
              </a:ext>
            </a:extLst>
          </p:cNvPr>
          <p:cNvGrpSpPr/>
          <p:nvPr/>
        </p:nvGrpSpPr>
        <p:grpSpPr>
          <a:xfrm>
            <a:off x="6487342" y="1539234"/>
            <a:ext cx="316839" cy="797094"/>
            <a:chOff x="4014938" y="1124696"/>
            <a:chExt cx="316839" cy="797094"/>
          </a:xfrm>
        </p:grpSpPr>
        <p:sp>
          <p:nvSpPr>
            <p:cNvPr id="44" name="TextBox 43">
              <a:extLst>
                <a:ext uri="{FF2B5EF4-FFF2-40B4-BE49-F238E27FC236}">
                  <a16:creationId xmlns:a16="http://schemas.microsoft.com/office/drawing/2014/main" id="{006FD0AF-16FB-B04B-9F22-BA7C82166EE1}"/>
                </a:ext>
              </a:extLst>
            </p:cNvPr>
            <p:cNvSpPr txBox="1"/>
            <p:nvPr/>
          </p:nvSpPr>
          <p:spPr>
            <a:xfrm>
              <a:off x="4014938" y="1124696"/>
              <a:ext cx="184424" cy="221920"/>
            </a:xfrm>
            <a:prstGeom prst="rect">
              <a:avLst/>
            </a:prstGeom>
            <a:noFill/>
          </p:spPr>
          <p:txBody>
            <a:bodyPr wrap="square" rtlCol="0">
              <a:spAutoFit/>
            </a:bodyPr>
            <a:lstStyle/>
            <a:p>
              <a:r>
                <a:rPr lang="en-US" sz="1600" dirty="0">
                  <a:latin typeface="Garamond" panose="02020404030301010803" pitchFamily="18" charset="0"/>
                </a:rPr>
                <a:t>N</a:t>
              </a:r>
            </a:p>
          </p:txBody>
        </p:sp>
        <p:sp>
          <p:nvSpPr>
            <p:cNvPr id="45" name="Triangle 44">
              <a:extLst>
                <a:ext uri="{FF2B5EF4-FFF2-40B4-BE49-F238E27FC236}">
                  <a16:creationId xmlns:a16="http://schemas.microsoft.com/office/drawing/2014/main" id="{817F46B9-705C-3544-AD35-FF9EED037AAE}"/>
                </a:ext>
              </a:extLst>
            </p:cNvPr>
            <p:cNvSpPr/>
            <p:nvPr/>
          </p:nvSpPr>
          <p:spPr>
            <a:xfrm>
              <a:off x="4029560" y="1487838"/>
              <a:ext cx="302217" cy="4262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76E8E3AA-8500-A44C-AE6D-1AE706040933}"/>
                </a:ext>
              </a:extLst>
            </p:cNvPr>
            <p:cNvSpPr/>
            <p:nvPr/>
          </p:nvSpPr>
          <p:spPr>
            <a:xfrm>
              <a:off x="4021810" y="1774554"/>
              <a:ext cx="309966" cy="1472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609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977717" y="156191"/>
            <a:ext cx="10233148" cy="6757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1B57AF"/>
                </a:solidFill>
              </a:rPr>
              <a:t>CORRELATION BETWEEN TREES AND LST</a:t>
            </a:r>
          </a:p>
        </p:txBody>
      </p:sp>
      <p:pic>
        <p:nvPicPr>
          <p:cNvPr id="21" name="Picture 20">
            <a:extLst>
              <a:ext uri="{FF2B5EF4-FFF2-40B4-BE49-F238E27FC236}">
                <a16:creationId xmlns:a16="http://schemas.microsoft.com/office/drawing/2014/main" id="{ABE78A81-F173-8541-802D-A99B0B4DE400}"/>
              </a:ext>
            </a:extLst>
          </p:cNvPr>
          <p:cNvPicPr>
            <a:picLocks noChangeAspect="1"/>
          </p:cNvPicPr>
          <p:nvPr/>
        </p:nvPicPr>
        <p:blipFill rotWithShape="1">
          <a:blip r:embed="rId3">
            <a:extLst>
              <a:ext uri="{28A0092B-C50C-407E-A947-70E740481C1C}">
                <a14:useLocalDpi xmlns:a14="http://schemas.microsoft.com/office/drawing/2010/main" val="0"/>
              </a:ext>
            </a:extLst>
          </a:blip>
          <a:srcRect l="5651" t="18728" r="5802" b="18592"/>
          <a:stretch/>
        </p:blipFill>
        <p:spPr>
          <a:xfrm>
            <a:off x="1833712" y="831950"/>
            <a:ext cx="8521158" cy="4661051"/>
          </a:xfrm>
          <a:prstGeom prst="rect">
            <a:avLst/>
          </a:prstGeom>
        </p:spPr>
      </p:pic>
      <p:sp>
        <p:nvSpPr>
          <p:cNvPr id="23" name="TextBox 22">
            <a:extLst>
              <a:ext uri="{FF2B5EF4-FFF2-40B4-BE49-F238E27FC236}">
                <a16:creationId xmlns:a16="http://schemas.microsoft.com/office/drawing/2014/main" id="{4BA4A19B-B5C7-8840-831C-072B9E6E413D}"/>
              </a:ext>
            </a:extLst>
          </p:cNvPr>
          <p:cNvSpPr txBox="1"/>
          <p:nvPr/>
        </p:nvSpPr>
        <p:spPr>
          <a:xfrm rot="16200000">
            <a:off x="-943646" y="2808533"/>
            <a:ext cx="4698722" cy="707886"/>
          </a:xfrm>
          <a:prstGeom prst="rect">
            <a:avLst/>
          </a:prstGeom>
          <a:noFill/>
        </p:spPr>
        <p:txBody>
          <a:bodyPr wrap="none" rtlCol="0">
            <a:spAutoFit/>
          </a:bodyPr>
          <a:lstStyle/>
          <a:p>
            <a:pPr algn="ctr"/>
            <a:r>
              <a:rPr lang="en-US" sz="2000" dirty="0">
                <a:solidFill>
                  <a:schemeClr val="tx1">
                    <a:lumMod val="75000"/>
                    <a:lumOff val="25000"/>
                  </a:schemeClr>
                </a:solidFill>
              </a:rPr>
              <a:t>Mean LST by Block Group, 2017-2019</a:t>
            </a:r>
          </a:p>
          <a:p>
            <a:pPr algn="ctr"/>
            <a:r>
              <a:rPr lang="en-US" sz="2000" dirty="0">
                <a:solidFill>
                  <a:schemeClr val="tx1">
                    <a:lumMod val="75000"/>
                    <a:lumOff val="25000"/>
                  </a:schemeClr>
                </a:solidFill>
              </a:rPr>
              <a:t>( ℉ )</a:t>
            </a:r>
          </a:p>
        </p:txBody>
      </p:sp>
      <p:sp>
        <p:nvSpPr>
          <p:cNvPr id="24" name="TextBox 23">
            <a:extLst>
              <a:ext uri="{FF2B5EF4-FFF2-40B4-BE49-F238E27FC236}">
                <a16:creationId xmlns:a16="http://schemas.microsoft.com/office/drawing/2014/main" id="{D62F3091-F1EC-3C4A-8E9E-E462E3790B74}"/>
              </a:ext>
            </a:extLst>
          </p:cNvPr>
          <p:cNvSpPr txBox="1"/>
          <p:nvPr/>
        </p:nvSpPr>
        <p:spPr>
          <a:xfrm>
            <a:off x="3454786" y="5493001"/>
            <a:ext cx="5279009" cy="400110"/>
          </a:xfrm>
          <a:prstGeom prst="rect">
            <a:avLst/>
          </a:prstGeom>
          <a:noFill/>
        </p:spPr>
        <p:txBody>
          <a:bodyPr wrap="none" rtlCol="0">
            <a:spAutoFit/>
          </a:bodyPr>
          <a:lstStyle/>
          <a:p>
            <a:r>
              <a:rPr lang="en-US" sz="2000" dirty="0">
                <a:solidFill>
                  <a:schemeClr val="tx1">
                    <a:lumMod val="75000"/>
                    <a:lumOff val="25000"/>
                  </a:schemeClr>
                </a:solidFill>
              </a:rPr>
              <a:t>Percent Tree Cover by Block Group, 2018</a:t>
            </a:r>
          </a:p>
        </p:txBody>
      </p:sp>
    </p:spTree>
    <p:extLst>
      <p:ext uri="{BB962C8B-B14F-4D97-AF65-F5344CB8AC3E}">
        <p14:creationId xmlns:p14="http://schemas.microsoft.com/office/powerpoint/2010/main" val="1226191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E3A6CC-6CE4-6343-9662-12BCFFE3379F}"/>
              </a:ext>
            </a:extLst>
          </p:cNvPr>
          <p:cNvSpPr>
            <a:spLocks noGrp="1"/>
          </p:cNvSpPr>
          <p:nvPr>
            <p:ph type="title"/>
          </p:nvPr>
        </p:nvSpPr>
        <p:spPr/>
        <p:txBody>
          <a:bodyPr>
            <a:normAutofit fontScale="90000"/>
          </a:bodyPr>
          <a:lstStyle/>
          <a:p>
            <a:r>
              <a:rPr lang="en-US" dirty="0"/>
              <a:t>HEAT VULNERABILITY INDEX</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8039"/>
          <a:stretch/>
        </p:blipFill>
        <p:spPr>
          <a:xfrm>
            <a:off x="770964" y="1237129"/>
            <a:ext cx="10497671" cy="5026158"/>
          </a:xfrm>
          <a:prstGeom prst="rect">
            <a:avLst/>
          </a:prstGeom>
        </p:spPr>
      </p:pic>
    </p:spTree>
    <p:extLst>
      <p:ext uri="{BB962C8B-B14F-4D97-AF65-F5344CB8AC3E}">
        <p14:creationId xmlns:p14="http://schemas.microsoft.com/office/powerpoint/2010/main" val="1443168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251E67A-EA48-FA43-B0D7-35087801CD69}"/>
              </a:ext>
            </a:extLst>
          </p:cNvPr>
          <p:cNvPicPr>
            <a:picLocks noChangeAspect="1"/>
          </p:cNvPicPr>
          <p:nvPr/>
        </p:nvPicPr>
        <p:blipFill rotWithShape="1">
          <a:blip r:embed="rId3"/>
          <a:srcRect l="3367" t="3603" r="2670" b="12096"/>
          <a:stretch/>
        </p:blipFill>
        <p:spPr>
          <a:xfrm>
            <a:off x="3061252" y="266700"/>
            <a:ext cx="5539410" cy="6240103"/>
          </a:xfrm>
          <a:prstGeom prst="rect">
            <a:avLst/>
          </a:prstGeom>
        </p:spPr>
      </p:pic>
      <p:pic>
        <p:nvPicPr>
          <p:cNvPr id="8" name="Picture 7">
            <a:extLst>
              <a:ext uri="{FF2B5EF4-FFF2-40B4-BE49-F238E27FC236}">
                <a16:creationId xmlns:a16="http://schemas.microsoft.com/office/drawing/2014/main" id="{E88F0667-D640-474F-A0A2-DAC09E9ED0FC}"/>
              </a:ext>
            </a:extLst>
          </p:cNvPr>
          <p:cNvPicPr>
            <a:picLocks noChangeAspect="1"/>
          </p:cNvPicPr>
          <p:nvPr/>
        </p:nvPicPr>
        <p:blipFill rotWithShape="1">
          <a:blip r:embed="rId4">
            <a:extLst>
              <a:ext uri="{28A0092B-C50C-407E-A947-70E740481C1C}">
                <a14:useLocalDpi xmlns:a14="http://schemas.microsoft.com/office/drawing/2010/main" val="0"/>
              </a:ext>
            </a:extLst>
          </a:blip>
          <a:srcRect l="22299" t="71815" r="55801" b="24439"/>
          <a:stretch/>
        </p:blipFill>
        <p:spPr>
          <a:xfrm>
            <a:off x="3494210" y="6006353"/>
            <a:ext cx="2261131" cy="500451"/>
          </a:xfrm>
          <a:prstGeom prst="rect">
            <a:avLst/>
          </a:prstGeom>
          <a:ln>
            <a:noFill/>
          </a:ln>
        </p:spPr>
      </p:pic>
      <p:sp>
        <p:nvSpPr>
          <p:cNvPr id="5" name="TextBox 4"/>
          <p:cNvSpPr txBox="1"/>
          <p:nvPr/>
        </p:nvSpPr>
        <p:spPr>
          <a:xfrm>
            <a:off x="3480790" y="5866178"/>
            <a:ext cx="2489704" cy="338554"/>
          </a:xfrm>
          <a:prstGeom prst="rect">
            <a:avLst/>
          </a:prstGeom>
          <a:noFill/>
        </p:spPr>
        <p:txBody>
          <a:bodyPr wrap="square" rtlCol="0">
            <a:spAutoFit/>
          </a:bodyPr>
          <a:lstStyle/>
          <a:p>
            <a:r>
              <a:rPr lang="en-US" sz="1600" dirty="0">
                <a:latin typeface="Garamond" panose="02020404030301010803" pitchFamily="18" charset="0"/>
              </a:rPr>
              <a:t>0       2.5       5                 10</a:t>
            </a:r>
          </a:p>
        </p:txBody>
      </p:sp>
      <p:sp>
        <p:nvSpPr>
          <p:cNvPr id="4" name="Title 3">
            <a:extLst>
              <a:ext uri="{FF2B5EF4-FFF2-40B4-BE49-F238E27FC236}">
                <a16:creationId xmlns:a16="http://schemas.microsoft.com/office/drawing/2014/main" id="{ACEB38DF-D305-3746-8BF8-10CB3D4EE29E}"/>
              </a:ext>
            </a:extLst>
          </p:cNvPr>
          <p:cNvSpPr>
            <a:spLocks noGrp="1"/>
          </p:cNvSpPr>
          <p:nvPr>
            <p:ph type="title"/>
          </p:nvPr>
        </p:nvSpPr>
        <p:spPr/>
        <p:txBody>
          <a:bodyPr>
            <a:normAutofit fontScale="90000"/>
          </a:bodyPr>
          <a:lstStyle/>
          <a:p>
            <a:r>
              <a:rPr lang="en-US" dirty="0"/>
              <a:t>EXPOSURE: LAND SURFACE TEMPERATURE</a:t>
            </a:r>
          </a:p>
        </p:txBody>
      </p:sp>
      <p:grpSp>
        <p:nvGrpSpPr>
          <p:cNvPr id="38" name="Group 37"/>
          <p:cNvGrpSpPr/>
          <p:nvPr/>
        </p:nvGrpSpPr>
        <p:grpSpPr>
          <a:xfrm>
            <a:off x="-447830" y="4735157"/>
            <a:ext cx="4231627" cy="1615307"/>
            <a:chOff x="-286465" y="4337022"/>
            <a:chExt cx="4231627" cy="1615307"/>
          </a:xfrm>
        </p:grpSpPr>
        <p:sp>
          <p:nvSpPr>
            <p:cNvPr id="28" name="TextBox 27"/>
            <p:cNvSpPr txBox="1"/>
            <p:nvPr/>
          </p:nvSpPr>
          <p:spPr>
            <a:xfrm>
              <a:off x="-286465" y="4748684"/>
              <a:ext cx="4231627" cy="382824"/>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Highest</a:t>
              </a:r>
            </a:p>
          </p:txBody>
        </p:sp>
        <p:sp>
          <p:nvSpPr>
            <p:cNvPr id="29" name="TextBox 28"/>
            <p:cNvSpPr txBox="1"/>
            <p:nvPr/>
          </p:nvSpPr>
          <p:spPr>
            <a:xfrm>
              <a:off x="-286465" y="5569505"/>
              <a:ext cx="4231627" cy="382824"/>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Lowest</a:t>
              </a:r>
            </a:p>
          </p:txBody>
        </p:sp>
        <p:cxnSp>
          <p:nvCxnSpPr>
            <p:cNvPr id="30" name="Straight Arrow Connector 29"/>
            <p:cNvCxnSpPr>
              <a:endCxn id="29" idx="0"/>
            </p:cNvCxnSpPr>
            <p:nvPr/>
          </p:nvCxnSpPr>
          <p:spPr>
            <a:xfrm>
              <a:off x="1829347" y="5189675"/>
              <a:ext cx="3" cy="37983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9304" y="4337022"/>
              <a:ext cx="3710113" cy="400110"/>
            </a:xfrm>
            <a:prstGeom prst="rect">
              <a:avLst/>
            </a:prstGeom>
            <a:noFill/>
          </p:spPr>
          <p:txBody>
            <a:bodyPr wrap="square" rtlCol="0">
              <a:spAutoFit/>
            </a:bodyPr>
            <a:lstStyle/>
            <a:p>
              <a:pPr algn="ctr"/>
              <a:r>
                <a:rPr lang="en-US" sz="2000" b="1" dirty="0">
                  <a:latin typeface="Garamond" panose="02020404030301010803" pitchFamily="18" charset="0"/>
                </a:rPr>
                <a:t>Heat Exposure</a:t>
              </a:r>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923373" y="4851232"/>
              <a:ext cx="457264" cy="1057423"/>
            </a:xfrm>
            <a:prstGeom prst="rect">
              <a:avLst/>
            </a:prstGeom>
          </p:spPr>
        </p:pic>
      </p:grpSp>
      <p:sp>
        <p:nvSpPr>
          <p:cNvPr id="42" name="TextBox 41"/>
          <p:cNvSpPr txBox="1"/>
          <p:nvPr/>
        </p:nvSpPr>
        <p:spPr>
          <a:xfrm>
            <a:off x="5721140" y="5848753"/>
            <a:ext cx="599415" cy="338554"/>
          </a:xfrm>
          <a:prstGeom prst="rect">
            <a:avLst/>
          </a:prstGeom>
          <a:noFill/>
        </p:spPr>
        <p:txBody>
          <a:bodyPr wrap="square" rtlCol="0">
            <a:spAutoFit/>
          </a:bodyPr>
          <a:lstStyle/>
          <a:p>
            <a:r>
              <a:rPr lang="en-US" sz="1600" dirty="0">
                <a:latin typeface="Garamond" panose="02020404030301010803" pitchFamily="18" charset="0"/>
              </a:rPr>
              <a:t>km</a:t>
            </a:r>
          </a:p>
        </p:txBody>
      </p:sp>
      <p:grpSp>
        <p:nvGrpSpPr>
          <p:cNvPr id="17" name="Group 16">
            <a:extLst>
              <a:ext uri="{FF2B5EF4-FFF2-40B4-BE49-F238E27FC236}">
                <a16:creationId xmlns:a16="http://schemas.microsoft.com/office/drawing/2014/main" id="{B8DE969F-6808-8345-A699-133BBB5C9A73}"/>
              </a:ext>
            </a:extLst>
          </p:cNvPr>
          <p:cNvGrpSpPr/>
          <p:nvPr/>
        </p:nvGrpSpPr>
        <p:grpSpPr>
          <a:xfrm>
            <a:off x="3812373" y="1053962"/>
            <a:ext cx="316839" cy="797094"/>
            <a:chOff x="4014938" y="1124696"/>
            <a:chExt cx="316839" cy="797094"/>
          </a:xfrm>
        </p:grpSpPr>
        <p:sp>
          <p:nvSpPr>
            <p:cNvPr id="18" name="TextBox 17">
              <a:extLst>
                <a:ext uri="{FF2B5EF4-FFF2-40B4-BE49-F238E27FC236}">
                  <a16:creationId xmlns:a16="http://schemas.microsoft.com/office/drawing/2014/main" id="{B59CB645-4072-534D-A002-5A5F264C7C10}"/>
                </a:ext>
              </a:extLst>
            </p:cNvPr>
            <p:cNvSpPr txBox="1"/>
            <p:nvPr/>
          </p:nvSpPr>
          <p:spPr>
            <a:xfrm>
              <a:off x="4014938" y="1124696"/>
              <a:ext cx="184424" cy="221920"/>
            </a:xfrm>
            <a:prstGeom prst="rect">
              <a:avLst/>
            </a:prstGeom>
            <a:noFill/>
          </p:spPr>
          <p:txBody>
            <a:bodyPr wrap="square" rtlCol="0">
              <a:spAutoFit/>
            </a:bodyPr>
            <a:lstStyle/>
            <a:p>
              <a:r>
                <a:rPr lang="en-US" sz="1600" dirty="0">
                  <a:latin typeface="Garamond" panose="02020404030301010803" pitchFamily="18" charset="0"/>
                </a:rPr>
                <a:t>N</a:t>
              </a:r>
            </a:p>
          </p:txBody>
        </p:sp>
        <p:sp>
          <p:nvSpPr>
            <p:cNvPr id="19" name="Triangle 18">
              <a:extLst>
                <a:ext uri="{FF2B5EF4-FFF2-40B4-BE49-F238E27FC236}">
                  <a16:creationId xmlns:a16="http://schemas.microsoft.com/office/drawing/2014/main" id="{2D1B2D58-FC98-8444-BD69-3367E175983F}"/>
                </a:ext>
              </a:extLst>
            </p:cNvPr>
            <p:cNvSpPr/>
            <p:nvPr/>
          </p:nvSpPr>
          <p:spPr>
            <a:xfrm>
              <a:off x="4029560" y="1487838"/>
              <a:ext cx="302217" cy="4262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6B4D3620-7E9D-0649-971E-8D46200BDF26}"/>
                </a:ext>
              </a:extLst>
            </p:cNvPr>
            <p:cNvSpPr/>
            <p:nvPr/>
          </p:nvSpPr>
          <p:spPr>
            <a:xfrm>
              <a:off x="4021810" y="1774554"/>
              <a:ext cx="309966" cy="1472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8538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0A6E3D7-8709-AB4C-AE80-2ADA41AF3252}"/>
              </a:ext>
            </a:extLst>
          </p:cNvPr>
          <p:cNvPicPr>
            <a:picLocks noChangeAspect="1"/>
          </p:cNvPicPr>
          <p:nvPr/>
        </p:nvPicPr>
        <p:blipFill rotWithShape="1">
          <a:blip r:embed="rId3"/>
          <a:srcRect l="3802" t="3753" r="2614" b="7851"/>
          <a:stretch/>
        </p:blipFill>
        <p:spPr>
          <a:xfrm>
            <a:off x="3046232" y="246821"/>
            <a:ext cx="5591078" cy="6631057"/>
          </a:xfrm>
          <a:prstGeom prst="rect">
            <a:avLst/>
          </a:prstGeom>
        </p:spPr>
      </p:pic>
      <p:grpSp>
        <p:nvGrpSpPr>
          <p:cNvPr id="6" name="Group 5">
            <a:extLst>
              <a:ext uri="{FF2B5EF4-FFF2-40B4-BE49-F238E27FC236}">
                <a16:creationId xmlns:a16="http://schemas.microsoft.com/office/drawing/2014/main" id="{1D910A7F-8D4E-E14E-A00C-1A0EEA3F56AD}"/>
              </a:ext>
            </a:extLst>
          </p:cNvPr>
          <p:cNvGrpSpPr/>
          <p:nvPr/>
        </p:nvGrpSpPr>
        <p:grpSpPr>
          <a:xfrm>
            <a:off x="3480747" y="5760699"/>
            <a:ext cx="2446884" cy="715352"/>
            <a:chOff x="511469" y="2192746"/>
            <a:chExt cx="2446884" cy="715352"/>
          </a:xfrm>
        </p:grpSpPr>
        <p:pic>
          <p:nvPicPr>
            <p:cNvPr id="31" name="Picture 30">
              <a:extLst>
                <a:ext uri="{FF2B5EF4-FFF2-40B4-BE49-F238E27FC236}">
                  <a16:creationId xmlns:a16="http://schemas.microsoft.com/office/drawing/2014/main" id="{E88F0667-D640-474F-A0A2-DAC09E9ED0FC}"/>
                </a:ext>
              </a:extLst>
            </p:cNvPr>
            <p:cNvPicPr>
              <a:picLocks noChangeAspect="1"/>
            </p:cNvPicPr>
            <p:nvPr/>
          </p:nvPicPr>
          <p:blipFill rotWithShape="1">
            <a:blip r:embed="rId4">
              <a:extLst>
                <a:ext uri="{28A0092B-C50C-407E-A947-70E740481C1C}">
                  <a14:useLocalDpi xmlns:a14="http://schemas.microsoft.com/office/drawing/2010/main" val="0"/>
                </a:ext>
              </a:extLst>
            </a:blip>
            <a:srcRect l="22299" t="72595" r="55139" b="24439"/>
            <a:stretch/>
          </p:blipFill>
          <p:spPr>
            <a:xfrm>
              <a:off x="511469" y="2510117"/>
              <a:ext cx="2339307" cy="397981"/>
            </a:xfrm>
            <a:prstGeom prst="rect">
              <a:avLst/>
            </a:prstGeom>
            <a:ln>
              <a:noFill/>
            </a:ln>
          </p:spPr>
        </p:pic>
        <p:sp>
          <p:nvSpPr>
            <p:cNvPr id="32" name="TextBox 31"/>
            <p:cNvSpPr txBox="1"/>
            <p:nvPr/>
          </p:nvSpPr>
          <p:spPr>
            <a:xfrm>
              <a:off x="570013" y="2192746"/>
              <a:ext cx="2388340" cy="338554"/>
            </a:xfrm>
            <a:prstGeom prst="rect">
              <a:avLst/>
            </a:prstGeom>
            <a:noFill/>
          </p:spPr>
          <p:txBody>
            <a:bodyPr wrap="square" rtlCol="0">
              <a:spAutoFit/>
            </a:bodyPr>
            <a:lstStyle/>
            <a:p>
              <a:r>
                <a:rPr lang="en-US" sz="1600" dirty="0">
                  <a:latin typeface="Garamond" panose="02020404030301010803" pitchFamily="18" charset="0"/>
                </a:rPr>
                <a:t>0      2.5       5                 10</a:t>
              </a:r>
            </a:p>
          </p:txBody>
        </p:sp>
      </p:grpSp>
      <p:sp>
        <p:nvSpPr>
          <p:cNvPr id="4" name="Title 3">
            <a:extLst>
              <a:ext uri="{FF2B5EF4-FFF2-40B4-BE49-F238E27FC236}">
                <a16:creationId xmlns:a16="http://schemas.microsoft.com/office/drawing/2014/main" id="{1388DE29-9057-1341-89FB-E1E43C14C3B4}"/>
              </a:ext>
            </a:extLst>
          </p:cNvPr>
          <p:cNvSpPr>
            <a:spLocks noGrp="1"/>
          </p:cNvSpPr>
          <p:nvPr>
            <p:ph type="title"/>
          </p:nvPr>
        </p:nvSpPr>
        <p:spPr/>
        <p:txBody>
          <a:bodyPr>
            <a:normAutofit fontScale="90000"/>
          </a:bodyPr>
          <a:lstStyle/>
          <a:p>
            <a:r>
              <a:rPr lang="en-US" dirty="0"/>
              <a:t>ADAPTIVE CAPACITY:TREE COVER</a:t>
            </a:r>
          </a:p>
        </p:txBody>
      </p:sp>
      <p:grpSp>
        <p:nvGrpSpPr>
          <p:cNvPr id="2" name="Group 1"/>
          <p:cNvGrpSpPr/>
          <p:nvPr/>
        </p:nvGrpSpPr>
        <p:grpSpPr>
          <a:xfrm>
            <a:off x="-501618" y="4713540"/>
            <a:ext cx="4231627" cy="1615307"/>
            <a:chOff x="-286465" y="4337022"/>
            <a:chExt cx="4231627" cy="1615307"/>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322" y="4835844"/>
              <a:ext cx="495369" cy="1105054"/>
            </a:xfrm>
            <a:prstGeom prst="rect">
              <a:avLst/>
            </a:prstGeom>
          </p:spPr>
        </p:pic>
        <p:sp>
          <p:nvSpPr>
            <p:cNvPr id="25" name="TextBox 24"/>
            <p:cNvSpPr txBox="1"/>
            <p:nvPr/>
          </p:nvSpPr>
          <p:spPr>
            <a:xfrm>
              <a:off x="-286465" y="4748684"/>
              <a:ext cx="4231627" cy="382824"/>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Highest</a:t>
              </a:r>
            </a:p>
          </p:txBody>
        </p:sp>
        <p:cxnSp>
          <p:nvCxnSpPr>
            <p:cNvPr id="27" name="Straight Arrow Connector 26"/>
            <p:cNvCxnSpPr>
              <a:endCxn id="26" idx="0"/>
            </p:cNvCxnSpPr>
            <p:nvPr/>
          </p:nvCxnSpPr>
          <p:spPr>
            <a:xfrm>
              <a:off x="1829347" y="5189675"/>
              <a:ext cx="3" cy="37983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9304" y="4337022"/>
              <a:ext cx="3710113" cy="400110"/>
            </a:xfrm>
            <a:prstGeom prst="rect">
              <a:avLst/>
            </a:prstGeom>
            <a:noFill/>
          </p:spPr>
          <p:txBody>
            <a:bodyPr wrap="square" rtlCol="0">
              <a:spAutoFit/>
            </a:bodyPr>
            <a:lstStyle/>
            <a:p>
              <a:pPr algn="ctr"/>
              <a:r>
                <a:rPr lang="en-US" sz="2000" b="1" dirty="0">
                  <a:latin typeface="Garamond" panose="02020404030301010803" pitchFamily="18" charset="0"/>
                </a:rPr>
                <a:t>Tree Cover</a:t>
              </a:r>
            </a:p>
          </p:txBody>
        </p:sp>
        <p:sp>
          <p:nvSpPr>
            <p:cNvPr id="26" name="TextBox 25"/>
            <p:cNvSpPr txBox="1"/>
            <p:nvPr/>
          </p:nvSpPr>
          <p:spPr>
            <a:xfrm>
              <a:off x="-286465" y="5569505"/>
              <a:ext cx="4231627" cy="382824"/>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Lowest</a:t>
              </a:r>
            </a:p>
          </p:txBody>
        </p:sp>
      </p:grpSp>
      <p:sp>
        <p:nvSpPr>
          <p:cNvPr id="35" name="TextBox 34"/>
          <p:cNvSpPr txBox="1"/>
          <p:nvPr/>
        </p:nvSpPr>
        <p:spPr>
          <a:xfrm>
            <a:off x="5730718" y="5765220"/>
            <a:ext cx="599415" cy="338554"/>
          </a:xfrm>
          <a:prstGeom prst="rect">
            <a:avLst/>
          </a:prstGeom>
          <a:noFill/>
        </p:spPr>
        <p:txBody>
          <a:bodyPr wrap="square" rtlCol="0">
            <a:spAutoFit/>
          </a:bodyPr>
          <a:lstStyle/>
          <a:p>
            <a:r>
              <a:rPr lang="en-US" sz="1600" dirty="0">
                <a:latin typeface="Garamond" panose="02020404030301010803" pitchFamily="18" charset="0"/>
              </a:rPr>
              <a:t>km</a:t>
            </a:r>
          </a:p>
        </p:txBody>
      </p:sp>
      <p:grpSp>
        <p:nvGrpSpPr>
          <p:cNvPr id="18" name="Group 17">
            <a:extLst>
              <a:ext uri="{FF2B5EF4-FFF2-40B4-BE49-F238E27FC236}">
                <a16:creationId xmlns:a16="http://schemas.microsoft.com/office/drawing/2014/main" id="{35479067-0944-B144-A762-8DBF1628E074}"/>
              </a:ext>
            </a:extLst>
          </p:cNvPr>
          <p:cNvGrpSpPr/>
          <p:nvPr/>
        </p:nvGrpSpPr>
        <p:grpSpPr>
          <a:xfrm>
            <a:off x="3809409" y="1059079"/>
            <a:ext cx="316839" cy="797094"/>
            <a:chOff x="4014938" y="1124696"/>
            <a:chExt cx="316839" cy="797094"/>
          </a:xfrm>
        </p:grpSpPr>
        <p:sp>
          <p:nvSpPr>
            <p:cNvPr id="19" name="TextBox 18">
              <a:extLst>
                <a:ext uri="{FF2B5EF4-FFF2-40B4-BE49-F238E27FC236}">
                  <a16:creationId xmlns:a16="http://schemas.microsoft.com/office/drawing/2014/main" id="{EFAA2DBC-6444-3947-BE0D-178B5F220CE7}"/>
                </a:ext>
              </a:extLst>
            </p:cNvPr>
            <p:cNvSpPr txBox="1"/>
            <p:nvPr/>
          </p:nvSpPr>
          <p:spPr>
            <a:xfrm>
              <a:off x="4014938" y="1124696"/>
              <a:ext cx="184424" cy="221920"/>
            </a:xfrm>
            <a:prstGeom prst="rect">
              <a:avLst/>
            </a:prstGeom>
            <a:noFill/>
          </p:spPr>
          <p:txBody>
            <a:bodyPr wrap="square" rtlCol="0">
              <a:spAutoFit/>
            </a:bodyPr>
            <a:lstStyle/>
            <a:p>
              <a:r>
                <a:rPr lang="en-US" sz="1600" dirty="0">
                  <a:latin typeface="Garamond" panose="02020404030301010803" pitchFamily="18" charset="0"/>
                </a:rPr>
                <a:t>N</a:t>
              </a:r>
            </a:p>
          </p:txBody>
        </p:sp>
        <p:sp>
          <p:nvSpPr>
            <p:cNvPr id="20" name="Triangle 19">
              <a:extLst>
                <a:ext uri="{FF2B5EF4-FFF2-40B4-BE49-F238E27FC236}">
                  <a16:creationId xmlns:a16="http://schemas.microsoft.com/office/drawing/2014/main" id="{2662714F-D708-384B-9A26-82A067F51008}"/>
                </a:ext>
              </a:extLst>
            </p:cNvPr>
            <p:cNvSpPr/>
            <p:nvPr/>
          </p:nvSpPr>
          <p:spPr>
            <a:xfrm>
              <a:off x="4029560" y="1487838"/>
              <a:ext cx="302217" cy="4262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4703D7BD-195E-F945-B644-CCC99FBA8958}"/>
                </a:ext>
              </a:extLst>
            </p:cNvPr>
            <p:cNvSpPr/>
            <p:nvPr/>
          </p:nvSpPr>
          <p:spPr>
            <a:xfrm>
              <a:off x="4021810" y="1774554"/>
              <a:ext cx="309966" cy="1472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3744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3D3131DF-71A7-BE4B-98DB-EDABCB7493D4}"/>
              </a:ext>
            </a:extLst>
          </p:cNvPr>
          <p:cNvPicPr>
            <a:picLocks noChangeAspect="1"/>
          </p:cNvPicPr>
          <p:nvPr/>
        </p:nvPicPr>
        <p:blipFill rotWithShape="1">
          <a:blip r:embed="rId3">
            <a:extLst>
              <a:ext uri="{28A0092B-C50C-407E-A947-70E740481C1C}">
                <a14:useLocalDpi xmlns:a14="http://schemas.microsoft.com/office/drawing/2010/main" val="0"/>
              </a:ext>
            </a:extLst>
          </a:blip>
          <a:srcRect l="22595" t="71896" r="55414" b="24706"/>
          <a:stretch/>
        </p:blipFill>
        <p:spPr>
          <a:xfrm>
            <a:off x="3567953" y="5966929"/>
            <a:ext cx="2276796" cy="455363"/>
          </a:xfrm>
          <a:prstGeom prst="rect">
            <a:avLst/>
          </a:prstGeom>
        </p:spPr>
      </p:pic>
      <p:sp>
        <p:nvSpPr>
          <p:cNvPr id="4" name="Title 3"/>
          <p:cNvSpPr>
            <a:spLocks noGrp="1"/>
          </p:cNvSpPr>
          <p:nvPr>
            <p:ph type="title"/>
          </p:nvPr>
        </p:nvSpPr>
        <p:spPr/>
        <p:txBody>
          <a:bodyPr>
            <a:normAutofit fontScale="90000"/>
          </a:bodyPr>
          <a:lstStyle/>
          <a:p>
            <a:r>
              <a:rPr lang="en-US" dirty="0"/>
              <a:t>SENSITIVITY: SOCIOECONOMIC FACTORS</a:t>
            </a:r>
          </a:p>
        </p:txBody>
      </p:sp>
      <p:grpSp>
        <p:nvGrpSpPr>
          <p:cNvPr id="43" name="Group 42">
            <a:extLst>
              <a:ext uri="{FF2B5EF4-FFF2-40B4-BE49-F238E27FC236}">
                <a16:creationId xmlns:a16="http://schemas.microsoft.com/office/drawing/2014/main" id="{D0D0CB1D-5DB0-0D43-A776-EEED845C14B9}"/>
              </a:ext>
            </a:extLst>
          </p:cNvPr>
          <p:cNvGrpSpPr/>
          <p:nvPr/>
        </p:nvGrpSpPr>
        <p:grpSpPr>
          <a:xfrm>
            <a:off x="-519547" y="4761138"/>
            <a:ext cx="4231627" cy="1585638"/>
            <a:chOff x="-286465" y="4366691"/>
            <a:chExt cx="4231627" cy="158563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900581" y="4819195"/>
              <a:ext cx="480860" cy="1114581"/>
            </a:xfrm>
            <a:prstGeom prst="rect">
              <a:avLst/>
            </a:prstGeom>
          </p:spPr>
        </p:pic>
        <p:grpSp>
          <p:nvGrpSpPr>
            <p:cNvPr id="15" name="Group 14"/>
            <p:cNvGrpSpPr/>
            <p:nvPr/>
          </p:nvGrpSpPr>
          <p:grpSpPr>
            <a:xfrm>
              <a:off x="-286465" y="4366691"/>
              <a:ext cx="4231627" cy="1585638"/>
              <a:chOff x="-286465" y="4366691"/>
              <a:chExt cx="4231627" cy="1585638"/>
            </a:xfrm>
          </p:grpSpPr>
          <p:sp>
            <p:nvSpPr>
              <p:cNvPr id="17" name="TextBox 16"/>
              <p:cNvSpPr txBox="1"/>
              <p:nvPr/>
            </p:nvSpPr>
            <p:spPr>
              <a:xfrm>
                <a:off x="-286465" y="4748684"/>
                <a:ext cx="4231627" cy="382824"/>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Highest</a:t>
                </a:r>
              </a:p>
            </p:txBody>
          </p:sp>
          <p:cxnSp>
            <p:nvCxnSpPr>
              <p:cNvPr id="18" name="Straight Arrow Connector 17"/>
              <p:cNvCxnSpPr>
                <a:endCxn id="20" idx="0"/>
              </p:cNvCxnSpPr>
              <p:nvPr/>
            </p:nvCxnSpPr>
            <p:spPr>
              <a:xfrm>
                <a:off x="1829347" y="5189675"/>
                <a:ext cx="3" cy="37983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710" y="4366691"/>
                <a:ext cx="3710113" cy="400110"/>
              </a:xfrm>
              <a:prstGeom prst="rect">
                <a:avLst/>
              </a:prstGeom>
              <a:noFill/>
            </p:spPr>
            <p:txBody>
              <a:bodyPr wrap="square" rtlCol="0">
                <a:spAutoFit/>
              </a:bodyPr>
              <a:lstStyle/>
              <a:p>
                <a:pPr algn="ctr"/>
                <a:r>
                  <a:rPr lang="en-US" sz="2000" b="1" dirty="0">
                    <a:latin typeface="Garamond" panose="02020404030301010803" pitchFamily="18" charset="0"/>
                  </a:rPr>
                  <a:t>Social Vulnerability</a:t>
                </a:r>
              </a:p>
            </p:txBody>
          </p:sp>
          <p:sp>
            <p:nvSpPr>
              <p:cNvPr id="20" name="TextBox 19"/>
              <p:cNvSpPr txBox="1"/>
              <p:nvPr/>
            </p:nvSpPr>
            <p:spPr>
              <a:xfrm>
                <a:off x="-286465" y="5569505"/>
                <a:ext cx="4231627" cy="382824"/>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Lowest</a:t>
                </a:r>
              </a:p>
            </p:txBody>
          </p:sp>
        </p:grpSp>
      </p:grpSp>
      <p:sp>
        <p:nvSpPr>
          <p:cNvPr id="33" name="TextBox 32"/>
          <p:cNvSpPr txBox="1"/>
          <p:nvPr/>
        </p:nvSpPr>
        <p:spPr>
          <a:xfrm>
            <a:off x="5796292" y="5765220"/>
            <a:ext cx="599415" cy="338554"/>
          </a:xfrm>
          <a:prstGeom prst="rect">
            <a:avLst/>
          </a:prstGeom>
          <a:noFill/>
        </p:spPr>
        <p:txBody>
          <a:bodyPr wrap="square" rtlCol="0">
            <a:spAutoFit/>
          </a:bodyPr>
          <a:lstStyle/>
          <a:p>
            <a:r>
              <a:rPr lang="en-US" sz="1600" dirty="0">
                <a:latin typeface="Garamond" panose="02020404030301010803" pitchFamily="18" charset="0"/>
              </a:rPr>
              <a:t>km</a:t>
            </a:r>
          </a:p>
        </p:txBody>
      </p:sp>
      <p:sp>
        <p:nvSpPr>
          <p:cNvPr id="42" name="TextBox 41">
            <a:extLst>
              <a:ext uri="{FF2B5EF4-FFF2-40B4-BE49-F238E27FC236}">
                <a16:creationId xmlns:a16="http://schemas.microsoft.com/office/drawing/2014/main" id="{BD6CD36D-38A4-A145-9C13-382D08D79196}"/>
              </a:ext>
            </a:extLst>
          </p:cNvPr>
          <p:cNvSpPr txBox="1"/>
          <p:nvPr/>
        </p:nvSpPr>
        <p:spPr>
          <a:xfrm>
            <a:off x="3582155" y="5760699"/>
            <a:ext cx="2388340" cy="338554"/>
          </a:xfrm>
          <a:prstGeom prst="rect">
            <a:avLst/>
          </a:prstGeom>
          <a:noFill/>
        </p:spPr>
        <p:txBody>
          <a:bodyPr wrap="square" rtlCol="0">
            <a:spAutoFit/>
          </a:bodyPr>
          <a:lstStyle/>
          <a:p>
            <a:r>
              <a:rPr lang="en-US" sz="1600" dirty="0">
                <a:latin typeface="Garamond" panose="02020404030301010803" pitchFamily="18" charset="0"/>
              </a:rPr>
              <a:t>0      2.5       5                 10</a:t>
            </a:r>
          </a:p>
        </p:txBody>
      </p:sp>
      <p:pic>
        <p:nvPicPr>
          <p:cNvPr id="21" name="Picture 20">
            <a:extLst>
              <a:ext uri="{FF2B5EF4-FFF2-40B4-BE49-F238E27FC236}">
                <a16:creationId xmlns:a16="http://schemas.microsoft.com/office/drawing/2014/main" id="{094002A0-350E-C54E-86DE-A4C2999E64E7}"/>
              </a:ext>
            </a:extLst>
          </p:cNvPr>
          <p:cNvPicPr>
            <a:picLocks noChangeAspect="1"/>
          </p:cNvPicPr>
          <p:nvPr/>
        </p:nvPicPr>
        <p:blipFill rotWithShape="1">
          <a:blip r:embed="rId5"/>
          <a:srcRect l="6144" t="5320" r="2434" b="8014"/>
          <a:stretch/>
        </p:blipFill>
        <p:spPr>
          <a:xfrm>
            <a:off x="3276183" y="370207"/>
            <a:ext cx="5417243" cy="6448037"/>
          </a:xfrm>
          <a:prstGeom prst="rect">
            <a:avLst/>
          </a:prstGeom>
        </p:spPr>
      </p:pic>
      <p:grpSp>
        <p:nvGrpSpPr>
          <p:cNvPr id="44" name="Group 43">
            <a:extLst>
              <a:ext uri="{FF2B5EF4-FFF2-40B4-BE49-F238E27FC236}">
                <a16:creationId xmlns:a16="http://schemas.microsoft.com/office/drawing/2014/main" id="{B4E2FEEC-B9A9-0E4B-864A-AA04999895D2}"/>
              </a:ext>
            </a:extLst>
          </p:cNvPr>
          <p:cNvGrpSpPr/>
          <p:nvPr/>
        </p:nvGrpSpPr>
        <p:grpSpPr>
          <a:xfrm>
            <a:off x="4014938" y="1135205"/>
            <a:ext cx="316839" cy="797094"/>
            <a:chOff x="4014938" y="1124696"/>
            <a:chExt cx="316839" cy="797094"/>
          </a:xfrm>
        </p:grpSpPr>
        <p:sp>
          <p:nvSpPr>
            <p:cNvPr id="45" name="TextBox 44">
              <a:extLst>
                <a:ext uri="{FF2B5EF4-FFF2-40B4-BE49-F238E27FC236}">
                  <a16:creationId xmlns:a16="http://schemas.microsoft.com/office/drawing/2014/main" id="{5705A602-6F58-D144-9258-38F6F368473F}"/>
                </a:ext>
              </a:extLst>
            </p:cNvPr>
            <p:cNvSpPr txBox="1"/>
            <p:nvPr/>
          </p:nvSpPr>
          <p:spPr>
            <a:xfrm>
              <a:off x="4014938" y="1124696"/>
              <a:ext cx="184424" cy="221920"/>
            </a:xfrm>
            <a:prstGeom prst="rect">
              <a:avLst/>
            </a:prstGeom>
            <a:noFill/>
          </p:spPr>
          <p:txBody>
            <a:bodyPr wrap="square" rtlCol="0">
              <a:spAutoFit/>
            </a:bodyPr>
            <a:lstStyle/>
            <a:p>
              <a:r>
                <a:rPr lang="en-US" sz="1600" dirty="0">
                  <a:latin typeface="Garamond" panose="02020404030301010803" pitchFamily="18" charset="0"/>
                </a:rPr>
                <a:t>N</a:t>
              </a:r>
            </a:p>
          </p:txBody>
        </p:sp>
        <p:sp>
          <p:nvSpPr>
            <p:cNvPr id="46" name="Triangle 45">
              <a:extLst>
                <a:ext uri="{FF2B5EF4-FFF2-40B4-BE49-F238E27FC236}">
                  <a16:creationId xmlns:a16="http://schemas.microsoft.com/office/drawing/2014/main" id="{DD38CA1F-77D0-F146-A6CE-73CC5B4F656F}"/>
                </a:ext>
              </a:extLst>
            </p:cNvPr>
            <p:cNvSpPr/>
            <p:nvPr/>
          </p:nvSpPr>
          <p:spPr>
            <a:xfrm>
              <a:off x="4029560" y="1487838"/>
              <a:ext cx="302217" cy="42620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4C7A27E2-BEF1-FA42-881C-42783863F671}"/>
                </a:ext>
              </a:extLst>
            </p:cNvPr>
            <p:cNvSpPr/>
            <p:nvPr/>
          </p:nvSpPr>
          <p:spPr>
            <a:xfrm>
              <a:off x="4021810" y="1774554"/>
              <a:ext cx="309966" cy="1472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8057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7991B110-2498-254A-96AE-C2D089D38291}"/>
              </a:ext>
            </a:extLst>
          </p:cNvPr>
          <p:cNvPicPr>
            <a:picLocks noChangeAspect="1"/>
          </p:cNvPicPr>
          <p:nvPr/>
        </p:nvPicPr>
        <p:blipFill rotWithShape="1">
          <a:blip r:embed="rId3"/>
          <a:srcRect l="4281" t="762" r="9868" b="7223"/>
          <a:stretch/>
        </p:blipFill>
        <p:spPr>
          <a:xfrm>
            <a:off x="-67341" y="-14363"/>
            <a:ext cx="3449888" cy="4642698"/>
          </a:xfrm>
          <a:prstGeom prst="rect">
            <a:avLst/>
          </a:prstGeom>
        </p:spPr>
      </p:pic>
      <p:pic>
        <p:nvPicPr>
          <p:cNvPr id="8" name="Picture 7">
            <a:extLst>
              <a:ext uri="{FF2B5EF4-FFF2-40B4-BE49-F238E27FC236}">
                <a16:creationId xmlns:a16="http://schemas.microsoft.com/office/drawing/2014/main" id="{27089D2C-3802-2646-935D-B683C2A907C6}"/>
              </a:ext>
            </a:extLst>
          </p:cNvPr>
          <p:cNvPicPr>
            <a:picLocks noChangeAspect="1"/>
          </p:cNvPicPr>
          <p:nvPr/>
        </p:nvPicPr>
        <p:blipFill rotWithShape="1">
          <a:blip r:embed="rId4"/>
          <a:srcRect l="1092" t="1552" r="4315" b="152"/>
          <a:stretch/>
        </p:blipFill>
        <p:spPr>
          <a:xfrm>
            <a:off x="7286536" y="39945"/>
            <a:ext cx="4905464" cy="6400404"/>
          </a:xfrm>
          <a:prstGeom prst="rect">
            <a:avLst/>
          </a:prstGeom>
        </p:spPr>
      </p:pic>
      <p:grpSp>
        <p:nvGrpSpPr>
          <p:cNvPr id="19" name="Group 18"/>
          <p:cNvGrpSpPr/>
          <p:nvPr/>
        </p:nvGrpSpPr>
        <p:grpSpPr>
          <a:xfrm>
            <a:off x="532579" y="5913971"/>
            <a:ext cx="4890150" cy="504274"/>
            <a:chOff x="355099" y="5601689"/>
            <a:chExt cx="4890150" cy="504274"/>
          </a:xfrm>
        </p:grpSpPr>
        <p:grpSp>
          <p:nvGrpSpPr>
            <p:cNvPr id="9" name="Group 8"/>
            <p:cNvGrpSpPr/>
            <p:nvPr/>
          </p:nvGrpSpPr>
          <p:grpSpPr>
            <a:xfrm>
              <a:off x="355099" y="5601689"/>
              <a:ext cx="4890150" cy="504274"/>
              <a:chOff x="1627997" y="5759331"/>
              <a:chExt cx="4795188" cy="577150"/>
            </a:xfrm>
          </p:grpSpPr>
          <p:pic>
            <p:nvPicPr>
              <p:cNvPr id="10" name="Picture 9">
                <a:extLst>
                  <a:ext uri="{FF2B5EF4-FFF2-40B4-BE49-F238E27FC236}">
                    <a16:creationId xmlns:a16="http://schemas.microsoft.com/office/drawing/2014/main" id="{E88F0667-D640-474F-A0A2-DAC09E9ED0FC}"/>
                  </a:ext>
                </a:extLst>
              </p:cNvPr>
              <p:cNvPicPr>
                <a:picLocks noChangeAspect="1"/>
              </p:cNvPicPr>
              <p:nvPr/>
            </p:nvPicPr>
            <p:blipFill rotWithShape="1">
              <a:blip r:embed="rId5">
                <a:extLst>
                  <a:ext uri="{28A0092B-C50C-407E-A947-70E740481C1C}">
                    <a14:useLocalDpi xmlns:a14="http://schemas.microsoft.com/office/drawing/2010/main" val="0"/>
                  </a:ext>
                </a:extLst>
              </a:blip>
              <a:srcRect l="22299" t="69261" r="21764" b="25536"/>
              <a:stretch/>
            </p:blipFill>
            <p:spPr>
              <a:xfrm>
                <a:off x="1627997" y="5759331"/>
                <a:ext cx="4795188" cy="577150"/>
              </a:xfrm>
              <a:prstGeom prst="rect">
                <a:avLst/>
              </a:prstGeom>
              <a:ln>
                <a:noFill/>
              </a:ln>
            </p:spPr>
          </p:pic>
          <p:sp>
            <p:nvSpPr>
              <p:cNvPr id="11" name="TextBox 10"/>
              <p:cNvSpPr txBox="1"/>
              <p:nvPr/>
            </p:nvSpPr>
            <p:spPr>
              <a:xfrm>
                <a:off x="1692513" y="5821833"/>
                <a:ext cx="2838542" cy="514648"/>
              </a:xfrm>
              <a:prstGeom prst="rect">
                <a:avLst/>
              </a:prstGeom>
              <a:noFill/>
            </p:spPr>
            <p:txBody>
              <a:bodyPr wrap="square" rtlCol="0">
                <a:spAutoFit/>
              </a:bodyPr>
              <a:lstStyle/>
              <a:p>
                <a:r>
                  <a:rPr lang="en-US" sz="1600" dirty="0">
                    <a:latin typeface="Garamond" panose="02020404030301010803" pitchFamily="18" charset="0"/>
                  </a:rPr>
                  <a:t>0   2.5  5        10</a:t>
                </a:r>
              </a:p>
            </p:txBody>
          </p:sp>
        </p:grpSp>
        <p:sp>
          <p:nvSpPr>
            <p:cNvPr id="12" name="TextBox 11"/>
            <p:cNvSpPr txBox="1"/>
            <p:nvPr/>
          </p:nvSpPr>
          <p:spPr>
            <a:xfrm>
              <a:off x="1886885" y="5685094"/>
              <a:ext cx="599415" cy="338554"/>
            </a:xfrm>
            <a:prstGeom prst="rect">
              <a:avLst/>
            </a:prstGeom>
            <a:noFill/>
          </p:spPr>
          <p:txBody>
            <a:bodyPr wrap="square" rtlCol="0">
              <a:spAutoFit/>
            </a:bodyPr>
            <a:lstStyle/>
            <a:p>
              <a:r>
                <a:rPr lang="en-US" sz="1600" dirty="0">
                  <a:latin typeface="Garamond" panose="02020404030301010803" pitchFamily="18" charset="0"/>
                </a:rPr>
                <a:t>km</a:t>
              </a:r>
            </a:p>
          </p:txBody>
        </p:sp>
      </p:grpSp>
      <p:sp>
        <p:nvSpPr>
          <p:cNvPr id="22" name="TextBox 21"/>
          <p:cNvSpPr txBox="1"/>
          <p:nvPr/>
        </p:nvSpPr>
        <p:spPr>
          <a:xfrm>
            <a:off x="5259610" y="3899222"/>
            <a:ext cx="3114287" cy="646331"/>
          </a:xfrm>
          <a:prstGeom prst="rect">
            <a:avLst/>
          </a:prstGeom>
          <a:noFill/>
        </p:spPr>
        <p:txBody>
          <a:bodyPr wrap="square" rtlCol="0">
            <a:spAutoFit/>
          </a:bodyPr>
          <a:lstStyle/>
          <a:p>
            <a:pPr algn="ctr"/>
            <a:r>
              <a:rPr lang="en-US" dirty="0" smtClean="0">
                <a:solidFill>
                  <a:schemeClr val="tx1">
                    <a:lumMod val="75000"/>
                    <a:lumOff val="25000"/>
                  </a:schemeClr>
                </a:solidFill>
              </a:rPr>
              <a:t>Socioeconomic</a:t>
            </a:r>
          </a:p>
          <a:p>
            <a:pPr algn="ctr"/>
            <a:r>
              <a:rPr lang="en-US" dirty="0" smtClean="0">
                <a:solidFill>
                  <a:schemeClr val="tx1">
                    <a:lumMod val="75000"/>
                    <a:lumOff val="25000"/>
                  </a:schemeClr>
                </a:solidFill>
              </a:rPr>
              <a:t> </a:t>
            </a:r>
            <a:r>
              <a:rPr lang="en-US" dirty="0">
                <a:solidFill>
                  <a:schemeClr val="tx1">
                    <a:lumMod val="75000"/>
                    <a:lumOff val="25000"/>
                  </a:schemeClr>
                </a:solidFill>
              </a:rPr>
              <a:t>Factors</a:t>
            </a:r>
          </a:p>
        </p:txBody>
      </p:sp>
      <p:grpSp>
        <p:nvGrpSpPr>
          <p:cNvPr id="15" name="Group 14"/>
          <p:cNvGrpSpPr/>
          <p:nvPr/>
        </p:nvGrpSpPr>
        <p:grpSpPr>
          <a:xfrm>
            <a:off x="8094112" y="5697155"/>
            <a:ext cx="4038017" cy="574690"/>
            <a:chOff x="1627997" y="5801194"/>
            <a:chExt cx="4038017" cy="574690"/>
          </a:xfrm>
        </p:grpSpPr>
        <p:pic>
          <p:nvPicPr>
            <p:cNvPr id="16" name="Picture 15">
              <a:extLst>
                <a:ext uri="{FF2B5EF4-FFF2-40B4-BE49-F238E27FC236}">
                  <a16:creationId xmlns:a16="http://schemas.microsoft.com/office/drawing/2014/main" id="{E88F0667-D640-474F-A0A2-DAC09E9ED0FC}"/>
                </a:ext>
              </a:extLst>
            </p:cNvPr>
            <p:cNvPicPr>
              <a:picLocks noChangeAspect="1"/>
            </p:cNvPicPr>
            <p:nvPr/>
          </p:nvPicPr>
          <p:blipFill rotWithShape="1">
            <a:blip r:embed="rId5">
              <a:extLst>
                <a:ext uri="{28A0092B-C50C-407E-A947-70E740481C1C}">
                  <a14:useLocalDpi xmlns:a14="http://schemas.microsoft.com/office/drawing/2010/main" val="0"/>
                </a:ext>
              </a:extLst>
            </a:blip>
            <a:srcRect l="22299" t="69261" r="30596" b="25558"/>
            <a:stretch/>
          </p:blipFill>
          <p:spPr>
            <a:xfrm>
              <a:off x="1627997" y="5801194"/>
              <a:ext cx="4038017" cy="574690"/>
            </a:xfrm>
            <a:prstGeom prst="rect">
              <a:avLst/>
            </a:prstGeom>
            <a:ln>
              <a:noFill/>
            </a:ln>
          </p:spPr>
        </p:pic>
        <p:sp>
          <p:nvSpPr>
            <p:cNvPr id="17" name="TextBox 16"/>
            <p:cNvSpPr txBox="1"/>
            <p:nvPr/>
          </p:nvSpPr>
          <p:spPr>
            <a:xfrm>
              <a:off x="1676401" y="5908655"/>
              <a:ext cx="1886263" cy="338554"/>
            </a:xfrm>
            <a:prstGeom prst="rect">
              <a:avLst/>
            </a:prstGeom>
            <a:noFill/>
          </p:spPr>
          <p:txBody>
            <a:bodyPr wrap="square" rtlCol="0">
              <a:spAutoFit/>
            </a:bodyPr>
            <a:lstStyle/>
            <a:p>
              <a:r>
                <a:rPr lang="en-US" sz="1600" dirty="0">
                  <a:latin typeface="Garamond" panose="02020404030301010803" pitchFamily="18" charset="0"/>
                </a:rPr>
                <a:t>0    2.5    5             10</a:t>
              </a:r>
            </a:p>
          </p:txBody>
        </p:sp>
      </p:grpSp>
      <p:sp>
        <p:nvSpPr>
          <p:cNvPr id="18" name="TextBox 17"/>
          <p:cNvSpPr txBox="1"/>
          <p:nvPr/>
        </p:nvSpPr>
        <p:spPr>
          <a:xfrm>
            <a:off x="9873262" y="5794922"/>
            <a:ext cx="599415" cy="338554"/>
          </a:xfrm>
          <a:prstGeom prst="rect">
            <a:avLst/>
          </a:prstGeom>
          <a:noFill/>
        </p:spPr>
        <p:txBody>
          <a:bodyPr wrap="square" rtlCol="0">
            <a:spAutoFit/>
          </a:bodyPr>
          <a:lstStyle/>
          <a:p>
            <a:r>
              <a:rPr lang="en-US" sz="1600" dirty="0">
                <a:latin typeface="Garamond" panose="02020404030301010803" pitchFamily="18" charset="0"/>
              </a:rPr>
              <a:t>km</a:t>
            </a:r>
          </a:p>
        </p:txBody>
      </p:sp>
      <p:sp>
        <p:nvSpPr>
          <p:cNvPr id="27" name="TextBox 26"/>
          <p:cNvSpPr txBox="1"/>
          <p:nvPr/>
        </p:nvSpPr>
        <p:spPr>
          <a:xfrm>
            <a:off x="8473426" y="264188"/>
            <a:ext cx="3020360" cy="369332"/>
          </a:xfrm>
          <a:prstGeom prst="rect">
            <a:avLst/>
          </a:prstGeom>
          <a:noFill/>
        </p:spPr>
        <p:txBody>
          <a:bodyPr wrap="square" rtlCol="0">
            <a:spAutoFit/>
          </a:bodyPr>
          <a:lstStyle/>
          <a:p>
            <a:pPr algn="ctr"/>
            <a:r>
              <a:rPr lang="en-US" dirty="0">
                <a:solidFill>
                  <a:schemeClr val="tx1">
                    <a:lumMod val="75000"/>
                    <a:lumOff val="25000"/>
                  </a:schemeClr>
                </a:solidFill>
              </a:rPr>
              <a:t>Overall Heat Vulnerability</a:t>
            </a:r>
          </a:p>
        </p:txBody>
      </p:sp>
      <p:grpSp>
        <p:nvGrpSpPr>
          <p:cNvPr id="30" name="Group 29">
            <a:extLst>
              <a:ext uri="{FF2B5EF4-FFF2-40B4-BE49-F238E27FC236}">
                <a16:creationId xmlns:a16="http://schemas.microsoft.com/office/drawing/2014/main" id="{9B3236A1-D728-884D-B6AF-998841EC847C}"/>
              </a:ext>
            </a:extLst>
          </p:cNvPr>
          <p:cNvGrpSpPr/>
          <p:nvPr/>
        </p:nvGrpSpPr>
        <p:grpSpPr>
          <a:xfrm>
            <a:off x="7324558" y="4557783"/>
            <a:ext cx="2946201" cy="1005474"/>
            <a:chOff x="17461333" y="25216999"/>
            <a:chExt cx="3263332" cy="1240177"/>
          </a:xfrm>
        </p:grpSpPr>
        <p:grpSp>
          <p:nvGrpSpPr>
            <p:cNvPr id="32" name="Group 31">
              <a:extLst>
                <a:ext uri="{FF2B5EF4-FFF2-40B4-BE49-F238E27FC236}">
                  <a16:creationId xmlns:a16="http://schemas.microsoft.com/office/drawing/2014/main" id="{76611746-1B1A-704E-94E8-B38639F9C8C3}"/>
                </a:ext>
              </a:extLst>
            </p:cNvPr>
            <p:cNvGrpSpPr/>
            <p:nvPr/>
          </p:nvGrpSpPr>
          <p:grpSpPr>
            <a:xfrm rot="10800000">
              <a:off x="18133484" y="25344197"/>
              <a:ext cx="449797" cy="1095889"/>
              <a:chOff x="7169927" y="2360541"/>
              <a:chExt cx="3269303" cy="8067478"/>
            </a:xfrm>
          </p:grpSpPr>
          <p:pic>
            <p:nvPicPr>
              <p:cNvPr id="36" name="Picture 35">
                <a:extLst>
                  <a:ext uri="{FF2B5EF4-FFF2-40B4-BE49-F238E27FC236}">
                    <a16:creationId xmlns:a16="http://schemas.microsoft.com/office/drawing/2014/main" id="{45CF8515-0625-BA45-9373-D58EEF5A0732}"/>
                  </a:ext>
                </a:extLst>
              </p:cNvPr>
              <p:cNvPicPr>
                <a:picLocks noChangeAspect="1"/>
              </p:cNvPicPr>
              <p:nvPr/>
            </p:nvPicPr>
            <p:blipFill rotWithShape="1">
              <a:blip r:embed="rId6"/>
              <a:srcRect t="43387" r="76523" b="41708"/>
              <a:stretch/>
            </p:blipFill>
            <p:spPr>
              <a:xfrm>
                <a:off x="7169927" y="2360541"/>
                <a:ext cx="3269296" cy="2167655"/>
              </a:xfrm>
              <a:prstGeom prst="rect">
                <a:avLst/>
              </a:prstGeom>
            </p:spPr>
          </p:pic>
          <p:pic>
            <p:nvPicPr>
              <p:cNvPr id="37" name="Picture 36">
                <a:extLst>
                  <a:ext uri="{FF2B5EF4-FFF2-40B4-BE49-F238E27FC236}">
                    <a16:creationId xmlns:a16="http://schemas.microsoft.com/office/drawing/2014/main" id="{CD29A4A4-EEE4-EA4C-BF24-B346C05364F7}"/>
                  </a:ext>
                </a:extLst>
              </p:cNvPr>
              <p:cNvPicPr>
                <a:picLocks noChangeAspect="1"/>
              </p:cNvPicPr>
              <p:nvPr/>
            </p:nvPicPr>
            <p:blipFill rotWithShape="1">
              <a:blip r:embed="rId6"/>
              <a:srcRect t="86748" r="76523"/>
              <a:stretch/>
            </p:blipFill>
            <p:spPr>
              <a:xfrm>
                <a:off x="7221293" y="8531020"/>
                <a:ext cx="3217937" cy="1896999"/>
              </a:xfrm>
              <a:prstGeom prst="rect">
                <a:avLst/>
              </a:prstGeom>
            </p:spPr>
          </p:pic>
          <p:pic>
            <p:nvPicPr>
              <p:cNvPr id="38" name="Picture 37">
                <a:extLst>
                  <a:ext uri="{FF2B5EF4-FFF2-40B4-BE49-F238E27FC236}">
                    <a16:creationId xmlns:a16="http://schemas.microsoft.com/office/drawing/2014/main" id="{7C395E25-C1EB-2141-8ABB-2F7500936BEC}"/>
                  </a:ext>
                </a:extLst>
              </p:cNvPr>
              <p:cNvPicPr>
                <a:picLocks noChangeAspect="1"/>
              </p:cNvPicPr>
              <p:nvPr/>
            </p:nvPicPr>
            <p:blipFill rotWithShape="1">
              <a:blip r:embed="rId6"/>
              <a:srcRect t="58776" r="76523" b="26125"/>
              <a:stretch/>
            </p:blipFill>
            <p:spPr>
              <a:xfrm>
                <a:off x="7221286" y="4577261"/>
                <a:ext cx="3217937" cy="2161309"/>
              </a:xfrm>
              <a:prstGeom prst="rect">
                <a:avLst/>
              </a:prstGeom>
            </p:spPr>
          </p:pic>
          <p:pic>
            <p:nvPicPr>
              <p:cNvPr id="39" name="Picture 38">
                <a:extLst>
                  <a:ext uri="{FF2B5EF4-FFF2-40B4-BE49-F238E27FC236}">
                    <a16:creationId xmlns:a16="http://schemas.microsoft.com/office/drawing/2014/main" id="{BE54518C-2B70-8047-9E0E-D9A87195EF50}"/>
                  </a:ext>
                </a:extLst>
              </p:cNvPr>
              <p:cNvPicPr>
                <a:picLocks noChangeAspect="1"/>
              </p:cNvPicPr>
              <p:nvPr/>
            </p:nvPicPr>
            <p:blipFill rotWithShape="1">
              <a:blip r:embed="rId6"/>
              <a:srcRect t="74359" r="76523" b="14027"/>
              <a:stretch/>
            </p:blipFill>
            <p:spPr>
              <a:xfrm>
                <a:off x="7221286" y="6821698"/>
                <a:ext cx="3217937" cy="1662547"/>
              </a:xfrm>
              <a:prstGeom prst="rect">
                <a:avLst/>
              </a:prstGeom>
            </p:spPr>
          </p:pic>
        </p:grpSp>
        <p:sp>
          <p:nvSpPr>
            <p:cNvPr id="33" name="TextBox 32">
              <a:extLst>
                <a:ext uri="{FF2B5EF4-FFF2-40B4-BE49-F238E27FC236}">
                  <a16:creationId xmlns:a16="http://schemas.microsoft.com/office/drawing/2014/main" id="{3DC8A9C4-9CF4-7744-B12F-8D03B7423283}"/>
                </a:ext>
              </a:extLst>
            </p:cNvPr>
            <p:cNvSpPr txBox="1"/>
            <p:nvPr/>
          </p:nvSpPr>
          <p:spPr>
            <a:xfrm>
              <a:off x="17461337" y="25216999"/>
              <a:ext cx="3263328" cy="400110"/>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Highest</a:t>
              </a:r>
            </a:p>
          </p:txBody>
        </p:sp>
        <p:sp>
          <p:nvSpPr>
            <p:cNvPr id="34" name="TextBox 33">
              <a:extLst>
                <a:ext uri="{FF2B5EF4-FFF2-40B4-BE49-F238E27FC236}">
                  <a16:creationId xmlns:a16="http://schemas.microsoft.com/office/drawing/2014/main" id="{DA3603BA-9D60-5F4D-8665-DFB2B68809B2}"/>
                </a:ext>
              </a:extLst>
            </p:cNvPr>
            <p:cNvSpPr txBox="1"/>
            <p:nvPr/>
          </p:nvSpPr>
          <p:spPr>
            <a:xfrm>
              <a:off x="17461333" y="26057066"/>
              <a:ext cx="3263328" cy="400110"/>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Lowest</a:t>
              </a:r>
            </a:p>
          </p:txBody>
        </p:sp>
        <p:cxnSp>
          <p:nvCxnSpPr>
            <p:cNvPr id="35" name="Straight Arrow Connector 34">
              <a:extLst>
                <a:ext uri="{FF2B5EF4-FFF2-40B4-BE49-F238E27FC236}">
                  <a16:creationId xmlns:a16="http://schemas.microsoft.com/office/drawing/2014/main" id="{47B2095F-F465-7641-B3A6-3167F409536D}"/>
                </a:ext>
              </a:extLst>
            </p:cNvPr>
            <p:cNvCxnSpPr>
              <a:endCxn id="34" idx="0"/>
            </p:cNvCxnSpPr>
            <p:nvPr/>
          </p:nvCxnSpPr>
          <p:spPr>
            <a:xfrm>
              <a:off x="19092997" y="25658521"/>
              <a:ext cx="1" cy="398545"/>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93124471-279B-4246-99E5-7F8550593F85}"/>
              </a:ext>
            </a:extLst>
          </p:cNvPr>
          <p:cNvSpPr txBox="1"/>
          <p:nvPr/>
        </p:nvSpPr>
        <p:spPr>
          <a:xfrm>
            <a:off x="7000307" y="3943144"/>
            <a:ext cx="3252517" cy="599834"/>
          </a:xfrm>
          <a:prstGeom prst="rect">
            <a:avLst/>
          </a:prstGeom>
          <a:noFill/>
        </p:spPr>
        <p:txBody>
          <a:bodyPr wrap="square" rtlCol="0">
            <a:spAutoFit/>
          </a:bodyPr>
          <a:lstStyle/>
          <a:p>
            <a:pPr algn="ctr"/>
            <a:r>
              <a:rPr lang="en-US" sz="2000" b="1" dirty="0">
                <a:latin typeface="Garamond" panose="02020404030301010803" pitchFamily="18" charset="0"/>
              </a:rPr>
              <a:t>Overall Heat</a:t>
            </a:r>
          </a:p>
          <a:p>
            <a:pPr algn="ctr"/>
            <a:r>
              <a:rPr lang="en-US" sz="2000" b="1" dirty="0">
                <a:latin typeface="Garamond" panose="02020404030301010803" pitchFamily="18" charset="0"/>
              </a:rPr>
              <a:t> Vulnerability</a:t>
            </a:r>
          </a:p>
        </p:txBody>
      </p:sp>
      <p:sp>
        <p:nvSpPr>
          <p:cNvPr id="40" name="Oval 39">
            <a:extLst>
              <a:ext uri="{FF2B5EF4-FFF2-40B4-BE49-F238E27FC236}">
                <a16:creationId xmlns:a16="http://schemas.microsoft.com/office/drawing/2014/main" id="{5E9ABF78-3432-C440-A3DD-06E52726C159}"/>
              </a:ext>
            </a:extLst>
          </p:cNvPr>
          <p:cNvSpPr/>
          <p:nvPr/>
        </p:nvSpPr>
        <p:spPr>
          <a:xfrm>
            <a:off x="9671004" y="2177657"/>
            <a:ext cx="516092" cy="5160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75ABD3A-3DA7-454E-999A-B7D2BF87E468}"/>
              </a:ext>
            </a:extLst>
          </p:cNvPr>
          <p:cNvSpPr/>
          <p:nvPr/>
        </p:nvSpPr>
        <p:spPr>
          <a:xfrm>
            <a:off x="9807248" y="1871002"/>
            <a:ext cx="393483" cy="393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41C5F04-A2B4-6D4E-8CC2-314CF77E68AF}"/>
              </a:ext>
            </a:extLst>
          </p:cNvPr>
          <p:cNvSpPr/>
          <p:nvPr/>
        </p:nvSpPr>
        <p:spPr>
          <a:xfrm>
            <a:off x="8766240" y="3169231"/>
            <a:ext cx="516092" cy="5160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D967DFB-E854-F54D-8ABF-27D259A5F010}"/>
              </a:ext>
            </a:extLst>
          </p:cNvPr>
          <p:cNvSpPr/>
          <p:nvPr/>
        </p:nvSpPr>
        <p:spPr>
          <a:xfrm>
            <a:off x="9849453" y="4815152"/>
            <a:ext cx="882264" cy="8822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0175BBC-50D7-274F-8C5B-131F97385C32}"/>
              </a:ext>
            </a:extLst>
          </p:cNvPr>
          <p:cNvSpPr/>
          <p:nvPr/>
        </p:nvSpPr>
        <p:spPr>
          <a:xfrm>
            <a:off x="9596235" y="1463040"/>
            <a:ext cx="363692" cy="3653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AED19B04-A175-0E45-91B2-F495A532E587}"/>
              </a:ext>
            </a:extLst>
          </p:cNvPr>
          <p:cNvGrpSpPr/>
          <p:nvPr/>
        </p:nvGrpSpPr>
        <p:grpSpPr>
          <a:xfrm>
            <a:off x="363744" y="633520"/>
            <a:ext cx="337670" cy="402255"/>
            <a:chOff x="337931" y="331746"/>
            <a:chExt cx="523946" cy="597091"/>
          </a:xfrm>
        </p:grpSpPr>
        <p:sp>
          <p:nvSpPr>
            <p:cNvPr id="49" name="Triangle 48">
              <a:extLst>
                <a:ext uri="{FF2B5EF4-FFF2-40B4-BE49-F238E27FC236}">
                  <a16:creationId xmlns:a16="http://schemas.microsoft.com/office/drawing/2014/main" id="{5B42E3CB-3CC2-6B4E-BB51-6B9E737392CE}"/>
                </a:ext>
              </a:extLst>
            </p:cNvPr>
            <p:cNvSpPr/>
            <p:nvPr/>
          </p:nvSpPr>
          <p:spPr>
            <a:xfrm>
              <a:off x="361987" y="331746"/>
              <a:ext cx="499890" cy="59709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iangle 49">
              <a:extLst>
                <a:ext uri="{FF2B5EF4-FFF2-40B4-BE49-F238E27FC236}">
                  <a16:creationId xmlns:a16="http://schemas.microsoft.com/office/drawing/2014/main" id="{961B3FE7-0719-1847-8DC2-7A33484A6AD9}"/>
                </a:ext>
              </a:extLst>
            </p:cNvPr>
            <p:cNvSpPr/>
            <p:nvPr/>
          </p:nvSpPr>
          <p:spPr>
            <a:xfrm>
              <a:off x="337931" y="794367"/>
              <a:ext cx="523946" cy="13447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E56B8252-9C4A-7F47-B997-1184B0AEA904}"/>
              </a:ext>
            </a:extLst>
          </p:cNvPr>
          <p:cNvPicPr>
            <a:picLocks noChangeAspect="1"/>
          </p:cNvPicPr>
          <p:nvPr/>
        </p:nvPicPr>
        <p:blipFill rotWithShape="1">
          <a:blip r:embed="rId7"/>
          <a:srcRect l="7153" t="6516" r="7759" b="7315"/>
          <a:stretch/>
        </p:blipFill>
        <p:spPr>
          <a:xfrm>
            <a:off x="2616125" y="1797838"/>
            <a:ext cx="3544839" cy="4507409"/>
          </a:xfrm>
          <a:prstGeom prst="rect">
            <a:avLst/>
          </a:prstGeom>
        </p:spPr>
      </p:pic>
      <p:sp>
        <p:nvSpPr>
          <p:cNvPr id="53" name="TextBox 52">
            <a:extLst>
              <a:ext uri="{FF2B5EF4-FFF2-40B4-BE49-F238E27FC236}">
                <a16:creationId xmlns:a16="http://schemas.microsoft.com/office/drawing/2014/main" id="{A7C4A938-0C43-E945-9352-543717459E00}"/>
              </a:ext>
            </a:extLst>
          </p:cNvPr>
          <p:cNvSpPr txBox="1"/>
          <p:nvPr/>
        </p:nvSpPr>
        <p:spPr>
          <a:xfrm>
            <a:off x="852337" y="4446941"/>
            <a:ext cx="2077598" cy="646331"/>
          </a:xfrm>
          <a:prstGeom prst="rect">
            <a:avLst/>
          </a:prstGeom>
          <a:noFill/>
        </p:spPr>
        <p:txBody>
          <a:bodyPr wrap="square" rtlCol="0">
            <a:spAutoFit/>
          </a:bodyPr>
          <a:lstStyle/>
          <a:p>
            <a:pPr algn="ctr"/>
            <a:r>
              <a:rPr lang="en-US" dirty="0">
                <a:solidFill>
                  <a:schemeClr val="tx1">
                    <a:lumMod val="75000"/>
                    <a:lumOff val="25000"/>
                  </a:schemeClr>
                </a:solidFill>
              </a:rPr>
              <a:t>Land Surface Temperature</a:t>
            </a:r>
          </a:p>
        </p:txBody>
      </p:sp>
      <p:sp>
        <p:nvSpPr>
          <p:cNvPr id="54" name="TextBox 53">
            <a:extLst>
              <a:ext uri="{FF2B5EF4-FFF2-40B4-BE49-F238E27FC236}">
                <a16:creationId xmlns:a16="http://schemas.microsoft.com/office/drawing/2014/main" id="{3B26C9F4-FE69-8944-B1C6-D5EE5F6055A0}"/>
              </a:ext>
            </a:extLst>
          </p:cNvPr>
          <p:cNvSpPr txBox="1"/>
          <p:nvPr/>
        </p:nvSpPr>
        <p:spPr>
          <a:xfrm>
            <a:off x="3601129" y="6019562"/>
            <a:ext cx="2077598" cy="369332"/>
          </a:xfrm>
          <a:prstGeom prst="rect">
            <a:avLst/>
          </a:prstGeom>
          <a:noFill/>
        </p:spPr>
        <p:txBody>
          <a:bodyPr wrap="square" rtlCol="0">
            <a:spAutoFit/>
          </a:bodyPr>
          <a:lstStyle/>
          <a:p>
            <a:pPr algn="ctr"/>
            <a:r>
              <a:rPr lang="en-US" dirty="0">
                <a:solidFill>
                  <a:schemeClr val="tx1">
                    <a:lumMod val="75000"/>
                    <a:lumOff val="25000"/>
                  </a:schemeClr>
                </a:solidFill>
              </a:rPr>
              <a:t>Tree Cover</a:t>
            </a:r>
          </a:p>
        </p:txBody>
      </p:sp>
      <p:pic>
        <p:nvPicPr>
          <p:cNvPr id="51" name="Picture 50">
            <a:extLst>
              <a:ext uri="{FF2B5EF4-FFF2-40B4-BE49-F238E27FC236}">
                <a16:creationId xmlns:a16="http://schemas.microsoft.com/office/drawing/2014/main" id="{08F20F6B-4DF7-1C46-BAD5-C5439C3483F1}"/>
              </a:ext>
            </a:extLst>
          </p:cNvPr>
          <p:cNvPicPr>
            <a:picLocks noChangeAspect="1"/>
          </p:cNvPicPr>
          <p:nvPr/>
        </p:nvPicPr>
        <p:blipFill rotWithShape="1">
          <a:blip r:embed="rId8"/>
          <a:srcRect l="5480" t="4037" r="7361" b="11404"/>
          <a:stretch/>
        </p:blipFill>
        <p:spPr>
          <a:xfrm>
            <a:off x="4820934" y="-199896"/>
            <a:ext cx="3511577" cy="4277597"/>
          </a:xfrm>
          <a:prstGeom prst="rect">
            <a:avLst/>
          </a:prstGeom>
        </p:spPr>
      </p:pic>
    </p:spTree>
    <p:extLst>
      <p:ext uri="{BB962C8B-B14F-4D97-AF65-F5344CB8AC3E}">
        <p14:creationId xmlns:p14="http://schemas.microsoft.com/office/powerpoint/2010/main" val="34693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p:bldP spid="27" grpId="0"/>
      <p:bldP spid="31" grpId="0"/>
      <p:bldP spid="40" grpId="0" animBg="1"/>
      <p:bldP spid="41" grpId="0" animBg="1"/>
      <p:bldP spid="42" grpId="0" animBg="1"/>
      <p:bldP spid="43" grpId="0" animBg="1"/>
      <p:bldP spid="44" grpId="0" animBg="1"/>
      <p:bldP spid="53" grpId="0"/>
      <p:bldP spid="5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13371</TotalTime>
  <Words>1796</Words>
  <Application>Microsoft Office PowerPoint</Application>
  <PresentationFormat>Widescreen</PresentationFormat>
  <Paragraphs>157</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Century Gothic</vt:lpstr>
      <vt:lpstr>Garamond</vt:lpstr>
      <vt:lpstr>Webdings</vt:lpstr>
      <vt:lpstr>1_Office Theme</vt:lpstr>
      <vt:lpstr>Office Theme</vt:lpstr>
      <vt:lpstr>PowerPoint Presentation</vt:lpstr>
      <vt:lpstr>URBAN HEAT ISLANDS</vt:lpstr>
      <vt:lpstr> 35- YEAR LAND SURFACE TEMPERATURE CHANGE IN ASHEVILLE</vt:lpstr>
      <vt:lpstr>PowerPoint Presentation</vt:lpstr>
      <vt:lpstr>HEAT VULNERABILITY INDEX</vt:lpstr>
      <vt:lpstr>EXPOSURE: LAND SURFACE TEMPERATURE</vt:lpstr>
      <vt:lpstr>ADAPTIVE CAPACITY:TREE COVER</vt:lpstr>
      <vt:lpstr>SENSITIVITY: SOCIOECONOMIC FACTORS</vt:lpstr>
      <vt:lpstr>PowerPoint Presentation</vt:lpstr>
      <vt:lpstr>IMPLICATIONS &amp; FUTURE WORK</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Darcy Gray</cp:lastModifiedBy>
  <cp:revision>229</cp:revision>
  <dcterms:created xsi:type="dcterms:W3CDTF">2019-02-11T19:14:02Z</dcterms:created>
  <dcterms:modified xsi:type="dcterms:W3CDTF">2019-11-14T14:24:12Z</dcterms:modified>
</cp:coreProperties>
</file>